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15"/>
  </p:notesMasterIdLst>
  <p:sldIdLst>
    <p:sldId id="256" r:id="rId2"/>
    <p:sldId id="285" r:id="rId3"/>
    <p:sldId id="261" r:id="rId4"/>
    <p:sldId id="264" r:id="rId5"/>
    <p:sldId id="260" r:id="rId6"/>
    <p:sldId id="284" r:id="rId7"/>
    <p:sldId id="283" r:id="rId8"/>
    <p:sldId id="269" r:id="rId9"/>
    <p:sldId id="258" r:id="rId10"/>
    <p:sldId id="262" r:id="rId11"/>
    <p:sldId id="287" r:id="rId12"/>
    <p:sldId id="288" r:id="rId13"/>
    <p:sldId id="278" r:id="rId14"/>
  </p:sldIdLst>
  <p:sldSz cx="9144000" cy="5143500" type="screen16x9"/>
  <p:notesSz cx="6858000" cy="9144000"/>
  <p:embeddedFontLst>
    <p:embeddedFont>
      <p:font typeface="Titillium Web" pitchFamily="2" charset="77"/>
      <p:regular r:id="rId16"/>
      <p:bold r:id="rId17"/>
      <p:italic r:id="rId18"/>
      <p:boldItalic r:id="rId19"/>
    </p:embeddedFont>
    <p:embeddedFont>
      <p:font typeface="Titillium Web ExtraLight" pitchFamily="2" charset="77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47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FCDAAC6-7ACC-4B6B-A2AB-A70C828DF772}">
  <a:tblStyle styleId="{AFCDAAC6-7ACC-4B6B-A2AB-A70C828DF77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/>
    <p:restoredTop sz="94659"/>
  </p:normalViewPr>
  <p:slideViewPr>
    <p:cSldViewPr snapToGrid="0" snapToObjects="1">
      <p:cViewPr>
        <p:scale>
          <a:sx n="82" d="100"/>
          <a:sy n="82" d="100"/>
        </p:scale>
        <p:origin x="528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50872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53320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379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08514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96525" y="817291"/>
            <a:ext cx="7729200" cy="208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28550" y="2196764"/>
            <a:ext cx="9094048" cy="2946825"/>
            <a:chOff x="28544" y="3514688"/>
            <a:chExt cx="9094048" cy="1628800"/>
          </a:xfrm>
        </p:grpSpPr>
        <p:sp>
          <p:nvSpPr>
            <p:cNvPr id="13" name="Google Shape;13;p2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28550" y="3359978"/>
            <a:ext cx="9094048" cy="1783611"/>
            <a:chOff x="28544" y="4157632"/>
            <a:chExt cx="9094048" cy="985856"/>
          </a:xfrm>
        </p:grpSpPr>
        <p:sp>
          <p:nvSpPr>
            <p:cNvPr id="47" name="Google Shape;47;p2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2"/>
          <p:cNvSpPr/>
          <p:nvPr/>
        </p:nvSpPr>
        <p:spPr>
          <a:xfrm>
            <a:off x="0" y="2229988"/>
            <a:ext cx="9144000" cy="1293056"/>
          </a:xfrm>
          <a:custGeom>
            <a:avLst/>
            <a:gdLst/>
            <a:ahLst/>
            <a:cxnLst/>
            <a:rect l="l" t="t" r="r" b="b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465573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"/>
          <p:cNvSpPr txBox="1">
            <a:spLocks noGrp="1"/>
          </p:cNvSpPr>
          <p:nvPr>
            <p:ph type="ctrTitle"/>
          </p:nvPr>
        </p:nvSpPr>
        <p:spPr>
          <a:xfrm>
            <a:off x="448270" y="6689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3"/>
          <p:cNvSpPr txBox="1">
            <a:spLocks noGrp="1"/>
          </p:cNvSpPr>
          <p:nvPr>
            <p:ph type="subTitle" idx="1"/>
          </p:nvPr>
        </p:nvSpPr>
        <p:spPr>
          <a:xfrm>
            <a:off x="448270" y="1585135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9pPr>
          </a:lstStyle>
          <a:p>
            <a:endParaRPr/>
          </a:p>
        </p:txBody>
      </p:sp>
      <p:grpSp>
        <p:nvGrpSpPr>
          <p:cNvPr id="117" name="Google Shape;117;p3"/>
          <p:cNvGrpSpPr/>
          <p:nvPr/>
        </p:nvGrpSpPr>
        <p:grpSpPr>
          <a:xfrm>
            <a:off x="28550" y="2196764"/>
            <a:ext cx="9094048" cy="2946825"/>
            <a:chOff x="28544" y="3514688"/>
            <a:chExt cx="9094048" cy="1628800"/>
          </a:xfrm>
        </p:grpSpPr>
        <p:sp>
          <p:nvSpPr>
            <p:cNvPr id="118" name="Google Shape;118;p3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" name="Google Shape;151;p3"/>
          <p:cNvGrpSpPr/>
          <p:nvPr/>
        </p:nvGrpSpPr>
        <p:grpSpPr>
          <a:xfrm>
            <a:off x="28550" y="3359978"/>
            <a:ext cx="9094048" cy="1783611"/>
            <a:chOff x="28544" y="4157632"/>
            <a:chExt cx="9094048" cy="985856"/>
          </a:xfrm>
        </p:grpSpPr>
        <p:sp>
          <p:nvSpPr>
            <p:cNvPr id="152" name="Google Shape;152;p3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"/>
          <p:cNvSpPr/>
          <p:nvPr/>
        </p:nvSpPr>
        <p:spPr>
          <a:xfrm>
            <a:off x="-25" y="0"/>
            <a:ext cx="9144000" cy="10887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5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26" name="Google Shape;226;p5"/>
          <p:cNvGrpSpPr/>
          <p:nvPr/>
        </p:nvGrpSpPr>
        <p:grpSpPr>
          <a:xfrm>
            <a:off x="28550" y="3850565"/>
            <a:ext cx="9094048" cy="1293104"/>
            <a:chOff x="28544" y="3514688"/>
            <a:chExt cx="9094048" cy="1628800"/>
          </a:xfrm>
        </p:grpSpPr>
        <p:sp>
          <p:nvSpPr>
            <p:cNvPr id="227" name="Google Shape;227;p5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" name="Google Shape;260;p5"/>
          <p:cNvGrpSpPr/>
          <p:nvPr/>
        </p:nvGrpSpPr>
        <p:grpSpPr>
          <a:xfrm>
            <a:off x="28550" y="4360998"/>
            <a:ext cx="9094048" cy="782671"/>
            <a:chOff x="28544" y="4157632"/>
            <a:chExt cx="9094048" cy="985856"/>
          </a:xfrm>
        </p:grpSpPr>
        <p:sp>
          <p:nvSpPr>
            <p:cNvPr id="261" name="Google Shape;261;p5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5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5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5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5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5"/>
          <p:cNvSpPr/>
          <p:nvPr/>
        </p:nvSpPr>
        <p:spPr>
          <a:xfrm>
            <a:off x="0" y="3579000"/>
            <a:ext cx="9144000" cy="1293056"/>
          </a:xfrm>
          <a:custGeom>
            <a:avLst/>
            <a:gdLst/>
            <a:ahLst/>
            <a:cxnLst/>
            <a:rect l="l" t="t" r="r" b="b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5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9" name="Google Shape;329;p5"/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▫"/>
              <a:defRPr>
                <a:solidFill>
                  <a:schemeClr val="lt1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6"/>
          <p:cNvSpPr/>
          <p:nvPr/>
        </p:nvSpPr>
        <p:spPr>
          <a:xfrm>
            <a:off x="4985150" y="150"/>
            <a:ext cx="4158900" cy="51435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6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3" name="Google Shape;333;p6"/>
          <p:cNvSpPr txBox="1">
            <a:spLocks noGrp="1"/>
          </p:cNvSpPr>
          <p:nvPr>
            <p:ph type="title"/>
          </p:nvPr>
        </p:nvSpPr>
        <p:spPr>
          <a:xfrm>
            <a:off x="452724" y="620920"/>
            <a:ext cx="39852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4" name="Google Shape;334;p6"/>
          <p:cNvSpPr txBox="1">
            <a:spLocks noGrp="1"/>
          </p:cNvSpPr>
          <p:nvPr>
            <p:ph type="body" idx="1"/>
          </p:nvPr>
        </p:nvSpPr>
        <p:spPr>
          <a:xfrm>
            <a:off x="452727" y="1412678"/>
            <a:ext cx="3985200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▫"/>
              <a:defRPr>
                <a:solidFill>
                  <a:schemeClr val="lt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8"/>
          <p:cNvSpPr/>
          <p:nvPr/>
        </p:nvSpPr>
        <p:spPr>
          <a:xfrm>
            <a:off x="-25" y="0"/>
            <a:ext cx="9144000" cy="10887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5" name="Google Shape;445;p8"/>
          <p:cNvGrpSpPr/>
          <p:nvPr/>
        </p:nvGrpSpPr>
        <p:grpSpPr>
          <a:xfrm>
            <a:off x="28550" y="3850565"/>
            <a:ext cx="9094048" cy="1293104"/>
            <a:chOff x="28544" y="3514688"/>
            <a:chExt cx="9094048" cy="1628800"/>
          </a:xfrm>
        </p:grpSpPr>
        <p:sp>
          <p:nvSpPr>
            <p:cNvPr id="446" name="Google Shape;446;p8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8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8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8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8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8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8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8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8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8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8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8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8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8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8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8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8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8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8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8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8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8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8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8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8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8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8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8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8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8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8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8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8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8"/>
          <p:cNvGrpSpPr/>
          <p:nvPr/>
        </p:nvGrpSpPr>
        <p:grpSpPr>
          <a:xfrm>
            <a:off x="28550" y="4360998"/>
            <a:ext cx="9094048" cy="782671"/>
            <a:chOff x="28544" y="4157632"/>
            <a:chExt cx="9094048" cy="985856"/>
          </a:xfrm>
        </p:grpSpPr>
        <p:sp>
          <p:nvSpPr>
            <p:cNvPr id="480" name="Google Shape;480;p8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8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8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8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8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8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8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8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8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8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8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8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8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8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8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8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8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8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8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8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8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8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8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8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8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8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8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8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8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8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8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8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8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8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8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8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8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8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8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8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8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8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8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8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8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8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8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8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8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8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8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8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8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8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8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8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8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8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8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8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8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8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8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8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8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8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6" name="Google Shape;546;p8"/>
          <p:cNvSpPr/>
          <p:nvPr/>
        </p:nvSpPr>
        <p:spPr>
          <a:xfrm>
            <a:off x="0" y="3579000"/>
            <a:ext cx="9144000" cy="1293056"/>
          </a:xfrm>
          <a:custGeom>
            <a:avLst/>
            <a:gdLst/>
            <a:ahLst/>
            <a:cxnLst/>
            <a:rect l="l" t="t" r="r" b="b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8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48" name="Google Shape;548;p8"/>
          <p:cNvSpPr txBox="1">
            <a:spLocks noGrp="1"/>
          </p:cNvSpPr>
          <p:nvPr>
            <p:ph type="body" idx="1"/>
          </p:nvPr>
        </p:nvSpPr>
        <p:spPr>
          <a:xfrm>
            <a:off x="739675" y="1235873"/>
            <a:ext cx="2477400" cy="2818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49" name="Google Shape;549;p8"/>
          <p:cNvSpPr txBox="1">
            <a:spLocks noGrp="1"/>
          </p:cNvSpPr>
          <p:nvPr>
            <p:ph type="body" idx="2"/>
          </p:nvPr>
        </p:nvSpPr>
        <p:spPr>
          <a:xfrm>
            <a:off x="3344038" y="1235873"/>
            <a:ext cx="2477400" cy="2818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50" name="Google Shape;550;p8"/>
          <p:cNvSpPr txBox="1">
            <a:spLocks noGrp="1"/>
          </p:cNvSpPr>
          <p:nvPr>
            <p:ph type="body" idx="3"/>
          </p:nvPr>
        </p:nvSpPr>
        <p:spPr>
          <a:xfrm>
            <a:off x="5948402" y="1235873"/>
            <a:ext cx="2477400" cy="2818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51" name="Google Shape;551;p8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no graph">
  <p:cSld name="TITLE_ONLY_1"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10"/>
          <p:cNvSpPr/>
          <p:nvPr/>
        </p:nvSpPr>
        <p:spPr>
          <a:xfrm>
            <a:off x="-25" y="-11875"/>
            <a:ext cx="9144000" cy="8232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10"/>
          <p:cNvSpPr txBox="1">
            <a:spLocks noGrp="1"/>
          </p:cNvSpPr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61" name="Google Shape;661;p10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12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frame">
  <p:cSld name="BLANK_1"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14"/>
          <p:cNvSpPr/>
          <p:nvPr/>
        </p:nvSpPr>
        <p:spPr>
          <a:xfrm>
            <a:off x="-175" y="0"/>
            <a:ext cx="9144000" cy="5143500"/>
          </a:xfrm>
          <a:prstGeom prst="frame">
            <a:avLst>
              <a:gd name="adj1" fmla="val 5397"/>
            </a:avLst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14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46557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9144000" cy="5143488"/>
          </a:xfrm>
          <a:custGeom>
            <a:avLst/>
            <a:gdLst/>
            <a:ahLst/>
            <a:cxnLst/>
            <a:rect l="l" t="t" r="r" b="b"/>
            <a:pathLst>
              <a:path w="285750" h="160734" extrusionOk="0">
                <a:moveTo>
                  <a:pt x="17190" y="8595"/>
                </a:moveTo>
                <a:lnTo>
                  <a:pt x="17190" y="16799"/>
                </a:lnTo>
                <a:lnTo>
                  <a:pt x="8762" y="16799"/>
                </a:lnTo>
                <a:lnTo>
                  <a:pt x="8762" y="8595"/>
                </a:lnTo>
                <a:close/>
                <a:moveTo>
                  <a:pt x="25840" y="8595"/>
                </a:moveTo>
                <a:lnTo>
                  <a:pt x="25840" y="16799"/>
                </a:lnTo>
                <a:lnTo>
                  <a:pt x="17413" y="16799"/>
                </a:lnTo>
                <a:lnTo>
                  <a:pt x="17413" y="8595"/>
                </a:lnTo>
                <a:close/>
                <a:moveTo>
                  <a:pt x="34547" y="8595"/>
                </a:moveTo>
                <a:lnTo>
                  <a:pt x="34547" y="16799"/>
                </a:lnTo>
                <a:lnTo>
                  <a:pt x="26064" y="16799"/>
                </a:lnTo>
                <a:lnTo>
                  <a:pt x="26064" y="8595"/>
                </a:lnTo>
                <a:close/>
                <a:moveTo>
                  <a:pt x="43197" y="8595"/>
                </a:moveTo>
                <a:lnTo>
                  <a:pt x="43197" y="16799"/>
                </a:lnTo>
                <a:lnTo>
                  <a:pt x="34770" y="16799"/>
                </a:lnTo>
                <a:lnTo>
                  <a:pt x="34770" y="8595"/>
                </a:lnTo>
                <a:close/>
                <a:moveTo>
                  <a:pt x="51848" y="8595"/>
                </a:moveTo>
                <a:lnTo>
                  <a:pt x="51848" y="16799"/>
                </a:lnTo>
                <a:lnTo>
                  <a:pt x="43421" y="16799"/>
                </a:lnTo>
                <a:lnTo>
                  <a:pt x="43421" y="8595"/>
                </a:lnTo>
                <a:close/>
                <a:moveTo>
                  <a:pt x="60499" y="8595"/>
                </a:moveTo>
                <a:lnTo>
                  <a:pt x="60499" y="16799"/>
                </a:lnTo>
                <a:lnTo>
                  <a:pt x="52071" y="16799"/>
                </a:lnTo>
                <a:lnTo>
                  <a:pt x="52071" y="8595"/>
                </a:lnTo>
                <a:close/>
                <a:moveTo>
                  <a:pt x="69149" y="8595"/>
                </a:moveTo>
                <a:lnTo>
                  <a:pt x="69149" y="16799"/>
                </a:lnTo>
                <a:lnTo>
                  <a:pt x="60722" y="16799"/>
                </a:lnTo>
                <a:lnTo>
                  <a:pt x="60722" y="8595"/>
                </a:lnTo>
                <a:close/>
                <a:moveTo>
                  <a:pt x="77800" y="8595"/>
                </a:moveTo>
                <a:lnTo>
                  <a:pt x="77800" y="16799"/>
                </a:lnTo>
                <a:lnTo>
                  <a:pt x="69373" y="16799"/>
                </a:lnTo>
                <a:lnTo>
                  <a:pt x="69373" y="8595"/>
                </a:lnTo>
                <a:close/>
                <a:moveTo>
                  <a:pt x="86506" y="8595"/>
                </a:moveTo>
                <a:lnTo>
                  <a:pt x="86506" y="16799"/>
                </a:lnTo>
                <a:lnTo>
                  <a:pt x="78023" y="16799"/>
                </a:lnTo>
                <a:lnTo>
                  <a:pt x="78023" y="8595"/>
                </a:lnTo>
                <a:close/>
                <a:moveTo>
                  <a:pt x="95157" y="8595"/>
                </a:moveTo>
                <a:lnTo>
                  <a:pt x="95157" y="16799"/>
                </a:lnTo>
                <a:lnTo>
                  <a:pt x="86730" y="16799"/>
                </a:lnTo>
                <a:lnTo>
                  <a:pt x="86730" y="8595"/>
                </a:lnTo>
                <a:close/>
                <a:moveTo>
                  <a:pt x="103808" y="8595"/>
                </a:moveTo>
                <a:lnTo>
                  <a:pt x="103808" y="16799"/>
                </a:lnTo>
                <a:lnTo>
                  <a:pt x="95380" y="16799"/>
                </a:lnTo>
                <a:lnTo>
                  <a:pt x="95380" y="8595"/>
                </a:lnTo>
                <a:close/>
                <a:moveTo>
                  <a:pt x="112458" y="8595"/>
                </a:moveTo>
                <a:lnTo>
                  <a:pt x="112458" y="16799"/>
                </a:lnTo>
                <a:lnTo>
                  <a:pt x="104031" y="16799"/>
                </a:lnTo>
                <a:lnTo>
                  <a:pt x="104031" y="8595"/>
                </a:lnTo>
                <a:close/>
                <a:moveTo>
                  <a:pt x="121109" y="8595"/>
                </a:moveTo>
                <a:lnTo>
                  <a:pt x="121109" y="16799"/>
                </a:lnTo>
                <a:lnTo>
                  <a:pt x="112681" y="16799"/>
                </a:lnTo>
                <a:lnTo>
                  <a:pt x="112681" y="8595"/>
                </a:lnTo>
                <a:close/>
                <a:moveTo>
                  <a:pt x="129760" y="8595"/>
                </a:moveTo>
                <a:lnTo>
                  <a:pt x="129760" y="16799"/>
                </a:lnTo>
                <a:lnTo>
                  <a:pt x="121332" y="16799"/>
                </a:lnTo>
                <a:lnTo>
                  <a:pt x="121332" y="8595"/>
                </a:lnTo>
                <a:close/>
                <a:moveTo>
                  <a:pt x="138410" y="8595"/>
                </a:moveTo>
                <a:lnTo>
                  <a:pt x="138410" y="16799"/>
                </a:lnTo>
                <a:lnTo>
                  <a:pt x="129983" y="16799"/>
                </a:lnTo>
                <a:lnTo>
                  <a:pt x="129983" y="8595"/>
                </a:lnTo>
                <a:close/>
                <a:moveTo>
                  <a:pt x="147117" y="8595"/>
                </a:moveTo>
                <a:lnTo>
                  <a:pt x="147117" y="16799"/>
                </a:lnTo>
                <a:lnTo>
                  <a:pt x="138633" y="16799"/>
                </a:lnTo>
                <a:lnTo>
                  <a:pt x="138633" y="8595"/>
                </a:lnTo>
                <a:close/>
                <a:moveTo>
                  <a:pt x="155767" y="8595"/>
                </a:moveTo>
                <a:lnTo>
                  <a:pt x="155767" y="16799"/>
                </a:lnTo>
                <a:lnTo>
                  <a:pt x="147340" y="16799"/>
                </a:lnTo>
                <a:lnTo>
                  <a:pt x="147340" y="8595"/>
                </a:lnTo>
                <a:close/>
                <a:moveTo>
                  <a:pt x="164418" y="8595"/>
                </a:moveTo>
                <a:lnTo>
                  <a:pt x="164418" y="16799"/>
                </a:lnTo>
                <a:lnTo>
                  <a:pt x="155990" y="16799"/>
                </a:lnTo>
                <a:lnTo>
                  <a:pt x="155990" y="8595"/>
                </a:lnTo>
                <a:close/>
                <a:moveTo>
                  <a:pt x="173069" y="8595"/>
                </a:moveTo>
                <a:lnTo>
                  <a:pt x="173069" y="16799"/>
                </a:lnTo>
                <a:lnTo>
                  <a:pt x="164641" y="16799"/>
                </a:lnTo>
                <a:lnTo>
                  <a:pt x="164641" y="8595"/>
                </a:lnTo>
                <a:close/>
                <a:moveTo>
                  <a:pt x="181719" y="8595"/>
                </a:moveTo>
                <a:lnTo>
                  <a:pt x="181719" y="16799"/>
                </a:lnTo>
                <a:lnTo>
                  <a:pt x="173292" y="16799"/>
                </a:lnTo>
                <a:lnTo>
                  <a:pt x="173292" y="8595"/>
                </a:lnTo>
                <a:close/>
                <a:moveTo>
                  <a:pt x="190370" y="8595"/>
                </a:moveTo>
                <a:lnTo>
                  <a:pt x="190370" y="16799"/>
                </a:lnTo>
                <a:lnTo>
                  <a:pt x="181942" y="16799"/>
                </a:lnTo>
                <a:lnTo>
                  <a:pt x="181942" y="8595"/>
                </a:lnTo>
                <a:close/>
                <a:moveTo>
                  <a:pt x="199020" y="8595"/>
                </a:moveTo>
                <a:lnTo>
                  <a:pt x="199020" y="16799"/>
                </a:lnTo>
                <a:lnTo>
                  <a:pt x="190593" y="16799"/>
                </a:lnTo>
                <a:lnTo>
                  <a:pt x="190593" y="8595"/>
                </a:lnTo>
                <a:close/>
                <a:moveTo>
                  <a:pt x="207727" y="8595"/>
                </a:moveTo>
                <a:lnTo>
                  <a:pt x="207727" y="16799"/>
                </a:lnTo>
                <a:lnTo>
                  <a:pt x="199244" y="16799"/>
                </a:lnTo>
                <a:lnTo>
                  <a:pt x="199244" y="8595"/>
                </a:lnTo>
                <a:close/>
                <a:moveTo>
                  <a:pt x="216377" y="8595"/>
                </a:moveTo>
                <a:lnTo>
                  <a:pt x="216377" y="16799"/>
                </a:lnTo>
                <a:lnTo>
                  <a:pt x="207950" y="16799"/>
                </a:lnTo>
                <a:lnTo>
                  <a:pt x="207950" y="8595"/>
                </a:lnTo>
                <a:close/>
                <a:moveTo>
                  <a:pt x="225028" y="8595"/>
                </a:moveTo>
                <a:lnTo>
                  <a:pt x="225028" y="16799"/>
                </a:lnTo>
                <a:lnTo>
                  <a:pt x="216601" y="16799"/>
                </a:lnTo>
                <a:lnTo>
                  <a:pt x="216601" y="8595"/>
                </a:lnTo>
                <a:close/>
                <a:moveTo>
                  <a:pt x="233679" y="8595"/>
                </a:moveTo>
                <a:lnTo>
                  <a:pt x="233679" y="16799"/>
                </a:lnTo>
                <a:lnTo>
                  <a:pt x="225251" y="16799"/>
                </a:lnTo>
                <a:lnTo>
                  <a:pt x="225251" y="8595"/>
                </a:lnTo>
                <a:close/>
                <a:moveTo>
                  <a:pt x="242329" y="8595"/>
                </a:moveTo>
                <a:lnTo>
                  <a:pt x="242329" y="16799"/>
                </a:lnTo>
                <a:lnTo>
                  <a:pt x="233902" y="16799"/>
                </a:lnTo>
                <a:lnTo>
                  <a:pt x="233902" y="8595"/>
                </a:lnTo>
                <a:close/>
                <a:moveTo>
                  <a:pt x="250980" y="8595"/>
                </a:moveTo>
                <a:lnTo>
                  <a:pt x="250980" y="16799"/>
                </a:lnTo>
                <a:lnTo>
                  <a:pt x="242553" y="16799"/>
                </a:lnTo>
                <a:lnTo>
                  <a:pt x="242553" y="8595"/>
                </a:lnTo>
                <a:close/>
                <a:moveTo>
                  <a:pt x="259686" y="8595"/>
                </a:moveTo>
                <a:lnTo>
                  <a:pt x="259686" y="16799"/>
                </a:lnTo>
                <a:lnTo>
                  <a:pt x="251203" y="16799"/>
                </a:lnTo>
                <a:lnTo>
                  <a:pt x="251203" y="8595"/>
                </a:lnTo>
                <a:close/>
                <a:moveTo>
                  <a:pt x="268337" y="8595"/>
                </a:moveTo>
                <a:lnTo>
                  <a:pt x="268337" y="16799"/>
                </a:lnTo>
                <a:lnTo>
                  <a:pt x="259910" y="16799"/>
                </a:lnTo>
                <a:lnTo>
                  <a:pt x="259910" y="8595"/>
                </a:lnTo>
                <a:close/>
                <a:moveTo>
                  <a:pt x="276988" y="8595"/>
                </a:moveTo>
                <a:lnTo>
                  <a:pt x="276988" y="16799"/>
                </a:lnTo>
                <a:lnTo>
                  <a:pt x="268560" y="16799"/>
                </a:lnTo>
                <a:lnTo>
                  <a:pt x="268560" y="8595"/>
                </a:lnTo>
                <a:close/>
                <a:moveTo>
                  <a:pt x="17190" y="17022"/>
                </a:moveTo>
                <a:lnTo>
                  <a:pt x="17190" y="25282"/>
                </a:lnTo>
                <a:lnTo>
                  <a:pt x="8762" y="25282"/>
                </a:lnTo>
                <a:lnTo>
                  <a:pt x="8762" y="17022"/>
                </a:lnTo>
                <a:close/>
                <a:moveTo>
                  <a:pt x="25840" y="17022"/>
                </a:moveTo>
                <a:lnTo>
                  <a:pt x="25840" y="25282"/>
                </a:lnTo>
                <a:lnTo>
                  <a:pt x="17413" y="25282"/>
                </a:lnTo>
                <a:lnTo>
                  <a:pt x="17413" y="17022"/>
                </a:lnTo>
                <a:close/>
                <a:moveTo>
                  <a:pt x="34547" y="17022"/>
                </a:moveTo>
                <a:lnTo>
                  <a:pt x="34547" y="25282"/>
                </a:lnTo>
                <a:lnTo>
                  <a:pt x="26064" y="25282"/>
                </a:lnTo>
                <a:lnTo>
                  <a:pt x="26064" y="17022"/>
                </a:lnTo>
                <a:close/>
                <a:moveTo>
                  <a:pt x="43197" y="17022"/>
                </a:moveTo>
                <a:lnTo>
                  <a:pt x="43197" y="25282"/>
                </a:lnTo>
                <a:lnTo>
                  <a:pt x="34770" y="25282"/>
                </a:lnTo>
                <a:lnTo>
                  <a:pt x="34770" y="17022"/>
                </a:lnTo>
                <a:close/>
                <a:moveTo>
                  <a:pt x="51848" y="17022"/>
                </a:moveTo>
                <a:lnTo>
                  <a:pt x="51848" y="25282"/>
                </a:lnTo>
                <a:lnTo>
                  <a:pt x="43421" y="25282"/>
                </a:lnTo>
                <a:lnTo>
                  <a:pt x="43421" y="17022"/>
                </a:lnTo>
                <a:close/>
                <a:moveTo>
                  <a:pt x="60499" y="17022"/>
                </a:moveTo>
                <a:lnTo>
                  <a:pt x="60499" y="25282"/>
                </a:lnTo>
                <a:lnTo>
                  <a:pt x="52071" y="25282"/>
                </a:lnTo>
                <a:lnTo>
                  <a:pt x="52071" y="17022"/>
                </a:lnTo>
                <a:close/>
                <a:moveTo>
                  <a:pt x="69149" y="17022"/>
                </a:moveTo>
                <a:lnTo>
                  <a:pt x="69149" y="25282"/>
                </a:lnTo>
                <a:lnTo>
                  <a:pt x="60722" y="25282"/>
                </a:lnTo>
                <a:lnTo>
                  <a:pt x="60722" y="17022"/>
                </a:lnTo>
                <a:close/>
                <a:moveTo>
                  <a:pt x="77800" y="17022"/>
                </a:moveTo>
                <a:lnTo>
                  <a:pt x="77800" y="25282"/>
                </a:lnTo>
                <a:lnTo>
                  <a:pt x="69373" y="25282"/>
                </a:lnTo>
                <a:lnTo>
                  <a:pt x="69373" y="17022"/>
                </a:lnTo>
                <a:close/>
                <a:moveTo>
                  <a:pt x="86506" y="17022"/>
                </a:moveTo>
                <a:lnTo>
                  <a:pt x="86506" y="25282"/>
                </a:lnTo>
                <a:lnTo>
                  <a:pt x="78023" y="25282"/>
                </a:lnTo>
                <a:lnTo>
                  <a:pt x="78023" y="17022"/>
                </a:lnTo>
                <a:close/>
                <a:moveTo>
                  <a:pt x="95157" y="17022"/>
                </a:moveTo>
                <a:lnTo>
                  <a:pt x="95157" y="25282"/>
                </a:lnTo>
                <a:lnTo>
                  <a:pt x="86730" y="25282"/>
                </a:lnTo>
                <a:lnTo>
                  <a:pt x="86730" y="17022"/>
                </a:lnTo>
                <a:close/>
                <a:moveTo>
                  <a:pt x="103808" y="17022"/>
                </a:moveTo>
                <a:lnTo>
                  <a:pt x="103808" y="25282"/>
                </a:lnTo>
                <a:lnTo>
                  <a:pt x="95380" y="25282"/>
                </a:lnTo>
                <a:lnTo>
                  <a:pt x="95380" y="17022"/>
                </a:lnTo>
                <a:close/>
                <a:moveTo>
                  <a:pt x="112458" y="17022"/>
                </a:moveTo>
                <a:lnTo>
                  <a:pt x="112458" y="25282"/>
                </a:lnTo>
                <a:lnTo>
                  <a:pt x="104031" y="25282"/>
                </a:lnTo>
                <a:lnTo>
                  <a:pt x="104031" y="17022"/>
                </a:lnTo>
                <a:close/>
                <a:moveTo>
                  <a:pt x="121109" y="17022"/>
                </a:moveTo>
                <a:lnTo>
                  <a:pt x="121109" y="25282"/>
                </a:lnTo>
                <a:lnTo>
                  <a:pt x="112681" y="25282"/>
                </a:lnTo>
                <a:lnTo>
                  <a:pt x="112681" y="17022"/>
                </a:lnTo>
                <a:close/>
                <a:moveTo>
                  <a:pt x="129760" y="17022"/>
                </a:moveTo>
                <a:lnTo>
                  <a:pt x="129760" y="25282"/>
                </a:lnTo>
                <a:lnTo>
                  <a:pt x="121332" y="25282"/>
                </a:lnTo>
                <a:lnTo>
                  <a:pt x="121332" y="17022"/>
                </a:lnTo>
                <a:close/>
                <a:moveTo>
                  <a:pt x="138410" y="17022"/>
                </a:moveTo>
                <a:lnTo>
                  <a:pt x="138410" y="25282"/>
                </a:lnTo>
                <a:lnTo>
                  <a:pt x="129983" y="25282"/>
                </a:lnTo>
                <a:lnTo>
                  <a:pt x="129983" y="17022"/>
                </a:lnTo>
                <a:close/>
                <a:moveTo>
                  <a:pt x="147117" y="17022"/>
                </a:moveTo>
                <a:lnTo>
                  <a:pt x="147117" y="25282"/>
                </a:lnTo>
                <a:lnTo>
                  <a:pt x="138633" y="25282"/>
                </a:lnTo>
                <a:lnTo>
                  <a:pt x="138633" y="17022"/>
                </a:lnTo>
                <a:close/>
                <a:moveTo>
                  <a:pt x="155767" y="17022"/>
                </a:moveTo>
                <a:lnTo>
                  <a:pt x="155767" y="25282"/>
                </a:lnTo>
                <a:lnTo>
                  <a:pt x="147340" y="25282"/>
                </a:lnTo>
                <a:lnTo>
                  <a:pt x="147340" y="17022"/>
                </a:lnTo>
                <a:close/>
                <a:moveTo>
                  <a:pt x="164418" y="17022"/>
                </a:moveTo>
                <a:lnTo>
                  <a:pt x="164418" y="25282"/>
                </a:lnTo>
                <a:lnTo>
                  <a:pt x="155990" y="25282"/>
                </a:lnTo>
                <a:lnTo>
                  <a:pt x="155990" y="17022"/>
                </a:lnTo>
                <a:close/>
                <a:moveTo>
                  <a:pt x="173069" y="17022"/>
                </a:moveTo>
                <a:lnTo>
                  <a:pt x="173069" y="25282"/>
                </a:lnTo>
                <a:lnTo>
                  <a:pt x="164641" y="25282"/>
                </a:lnTo>
                <a:lnTo>
                  <a:pt x="164641" y="17022"/>
                </a:lnTo>
                <a:close/>
                <a:moveTo>
                  <a:pt x="181719" y="17022"/>
                </a:moveTo>
                <a:lnTo>
                  <a:pt x="181719" y="25282"/>
                </a:lnTo>
                <a:lnTo>
                  <a:pt x="173292" y="25282"/>
                </a:lnTo>
                <a:lnTo>
                  <a:pt x="173292" y="17022"/>
                </a:lnTo>
                <a:close/>
                <a:moveTo>
                  <a:pt x="190370" y="17022"/>
                </a:moveTo>
                <a:lnTo>
                  <a:pt x="190370" y="25282"/>
                </a:lnTo>
                <a:lnTo>
                  <a:pt x="181942" y="25282"/>
                </a:lnTo>
                <a:lnTo>
                  <a:pt x="181942" y="17022"/>
                </a:lnTo>
                <a:close/>
                <a:moveTo>
                  <a:pt x="199020" y="17022"/>
                </a:moveTo>
                <a:lnTo>
                  <a:pt x="199020" y="25282"/>
                </a:lnTo>
                <a:lnTo>
                  <a:pt x="190593" y="25282"/>
                </a:lnTo>
                <a:lnTo>
                  <a:pt x="190593" y="17022"/>
                </a:lnTo>
                <a:close/>
                <a:moveTo>
                  <a:pt x="207727" y="17022"/>
                </a:moveTo>
                <a:lnTo>
                  <a:pt x="207727" y="25282"/>
                </a:lnTo>
                <a:lnTo>
                  <a:pt x="199244" y="25282"/>
                </a:lnTo>
                <a:lnTo>
                  <a:pt x="199244" y="17022"/>
                </a:lnTo>
                <a:close/>
                <a:moveTo>
                  <a:pt x="216377" y="17022"/>
                </a:moveTo>
                <a:lnTo>
                  <a:pt x="216377" y="25282"/>
                </a:lnTo>
                <a:lnTo>
                  <a:pt x="207950" y="25282"/>
                </a:lnTo>
                <a:lnTo>
                  <a:pt x="207950" y="17022"/>
                </a:lnTo>
                <a:close/>
                <a:moveTo>
                  <a:pt x="225028" y="17022"/>
                </a:moveTo>
                <a:lnTo>
                  <a:pt x="225028" y="25282"/>
                </a:lnTo>
                <a:lnTo>
                  <a:pt x="216601" y="25282"/>
                </a:lnTo>
                <a:lnTo>
                  <a:pt x="216601" y="17022"/>
                </a:lnTo>
                <a:close/>
                <a:moveTo>
                  <a:pt x="233679" y="17022"/>
                </a:moveTo>
                <a:lnTo>
                  <a:pt x="233679" y="25282"/>
                </a:lnTo>
                <a:lnTo>
                  <a:pt x="225251" y="25282"/>
                </a:lnTo>
                <a:lnTo>
                  <a:pt x="225251" y="17022"/>
                </a:lnTo>
                <a:close/>
                <a:moveTo>
                  <a:pt x="242329" y="17022"/>
                </a:moveTo>
                <a:lnTo>
                  <a:pt x="242329" y="25282"/>
                </a:lnTo>
                <a:lnTo>
                  <a:pt x="233902" y="25282"/>
                </a:lnTo>
                <a:lnTo>
                  <a:pt x="233902" y="17022"/>
                </a:lnTo>
                <a:close/>
                <a:moveTo>
                  <a:pt x="250980" y="17022"/>
                </a:moveTo>
                <a:lnTo>
                  <a:pt x="250980" y="25282"/>
                </a:lnTo>
                <a:lnTo>
                  <a:pt x="242553" y="25282"/>
                </a:lnTo>
                <a:lnTo>
                  <a:pt x="242553" y="17022"/>
                </a:lnTo>
                <a:close/>
                <a:moveTo>
                  <a:pt x="259686" y="17022"/>
                </a:moveTo>
                <a:lnTo>
                  <a:pt x="259686" y="25282"/>
                </a:lnTo>
                <a:lnTo>
                  <a:pt x="251203" y="25282"/>
                </a:lnTo>
                <a:lnTo>
                  <a:pt x="251203" y="17022"/>
                </a:lnTo>
                <a:close/>
                <a:moveTo>
                  <a:pt x="268337" y="17022"/>
                </a:moveTo>
                <a:lnTo>
                  <a:pt x="268337" y="25282"/>
                </a:lnTo>
                <a:lnTo>
                  <a:pt x="259910" y="25282"/>
                </a:lnTo>
                <a:lnTo>
                  <a:pt x="259910" y="17022"/>
                </a:lnTo>
                <a:close/>
                <a:moveTo>
                  <a:pt x="276988" y="17022"/>
                </a:moveTo>
                <a:lnTo>
                  <a:pt x="276988" y="25282"/>
                </a:lnTo>
                <a:lnTo>
                  <a:pt x="268560" y="25282"/>
                </a:lnTo>
                <a:lnTo>
                  <a:pt x="268560" y="17022"/>
                </a:lnTo>
                <a:close/>
                <a:moveTo>
                  <a:pt x="17190" y="25505"/>
                </a:moveTo>
                <a:lnTo>
                  <a:pt x="17190" y="33709"/>
                </a:lnTo>
                <a:lnTo>
                  <a:pt x="8762" y="33709"/>
                </a:lnTo>
                <a:lnTo>
                  <a:pt x="8762" y="25505"/>
                </a:lnTo>
                <a:close/>
                <a:moveTo>
                  <a:pt x="25840" y="25505"/>
                </a:moveTo>
                <a:lnTo>
                  <a:pt x="25840" y="33709"/>
                </a:lnTo>
                <a:lnTo>
                  <a:pt x="17413" y="33709"/>
                </a:lnTo>
                <a:lnTo>
                  <a:pt x="17413" y="25505"/>
                </a:lnTo>
                <a:close/>
                <a:moveTo>
                  <a:pt x="34547" y="25505"/>
                </a:moveTo>
                <a:lnTo>
                  <a:pt x="34547" y="33709"/>
                </a:lnTo>
                <a:lnTo>
                  <a:pt x="26064" y="33709"/>
                </a:lnTo>
                <a:lnTo>
                  <a:pt x="26064" y="25505"/>
                </a:lnTo>
                <a:close/>
                <a:moveTo>
                  <a:pt x="43197" y="25505"/>
                </a:moveTo>
                <a:lnTo>
                  <a:pt x="43197" y="33709"/>
                </a:lnTo>
                <a:lnTo>
                  <a:pt x="34770" y="33709"/>
                </a:lnTo>
                <a:lnTo>
                  <a:pt x="34770" y="25505"/>
                </a:lnTo>
                <a:close/>
                <a:moveTo>
                  <a:pt x="51848" y="25505"/>
                </a:moveTo>
                <a:lnTo>
                  <a:pt x="51848" y="33709"/>
                </a:lnTo>
                <a:lnTo>
                  <a:pt x="43421" y="33709"/>
                </a:lnTo>
                <a:lnTo>
                  <a:pt x="43421" y="25505"/>
                </a:lnTo>
                <a:close/>
                <a:moveTo>
                  <a:pt x="60499" y="25505"/>
                </a:moveTo>
                <a:lnTo>
                  <a:pt x="60499" y="33709"/>
                </a:lnTo>
                <a:lnTo>
                  <a:pt x="52071" y="33709"/>
                </a:lnTo>
                <a:lnTo>
                  <a:pt x="52071" y="25505"/>
                </a:lnTo>
                <a:close/>
                <a:moveTo>
                  <a:pt x="69149" y="25505"/>
                </a:moveTo>
                <a:lnTo>
                  <a:pt x="69149" y="33709"/>
                </a:lnTo>
                <a:lnTo>
                  <a:pt x="60722" y="33709"/>
                </a:lnTo>
                <a:lnTo>
                  <a:pt x="60722" y="25505"/>
                </a:lnTo>
                <a:close/>
                <a:moveTo>
                  <a:pt x="77800" y="25505"/>
                </a:moveTo>
                <a:lnTo>
                  <a:pt x="77800" y="33709"/>
                </a:lnTo>
                <a:lnTo>
                  <a:pt x="69373" y="33709"/>
                </a:lnTo>
                <a:lnTo>
                  <a:pt x="69373" y="25505"/>
                </a:lnTo>
                <a:close/>
                <a:moveTo>
                  <a:pt x="86506" y="25505"/>
                </a:moveTo>
                <a:lnTo>
                  <a:pt x="86506" y="33709"/>
                </a:lnTo>
                <a:lnTo>
                  <a:pt x="78023" y="33709"/>
                </a:lnTo>
                <a:lnTo>
                  <a:pt x="78023" y="25505"/>
                </a:lnTo>
                <a:close/>
                <a:moveTo>
                  <a:pt x="95157" y="25505"/>
                </a:moveTo>
                <a:lnTo>
                  <a:pt x="95157" y="33709"/>
                </a:lnTo>
                <a:lnTo>
                  <a:pt x="86730" y="33709"/>
                </a:lnTo>
                <a:lnTo>
                  <a:pt x="86730" y="25505"/>
                </a:lnTo>
                <a:close/>
                <a:moveTo>
                  <a:pt x="103808" y="25505"/>
                </a:moveTo>
                <a:lnTo>
                  <a:pt x="103808" y="33709"/>
                </a:lnTo>
                <a:lnTo>
                  <a:pt x="95380" y="33709"/>
                </a:lnTo>
                <a:lnTo>
                  <a:pt x="95380" y="25505"/>
                </a:lnTo>
                <a:close/>
                <a:moveTo>
                  <a:pt x="112458" y="25505"/>
                </a:moveTo>
                <a:lnTo>
                  <a:pt x="112458" y="33709"/>
                </a:lnTo>
                <a:lnTo>
                  <a:pt x="104031" y="33709"/>
                </a:lnTo>
                <a:lnTo>
                  <a:pt x="104031" y="25505"/>
                </a:lnTo>
                <a:close/>
                <a:moveTo>
                  <a:pt x="121109" y="25505"/>
                </a:moveTo>
                <a:lnTo>
                  <a:pt x="121109" y="33709"/>
                </a:lnTo>
                <a:lnTo>
                  <a:pt x="112681" y="33709"/>
                </a:lnTo>
                <a:lnTo>
                  <a:pt x="112681" y="25505"/>
                </a:lnTo>
                <a:close/>
                <a:moveTo>
                  <a:pt x="129760" y="25505"/>
                </a:moveTo>
                <a:lnTo>
                  <a:pt x="129760" y="33709"/>
                </a:lnTo>
                <a:lnTo>
                  <a:pt x="121332" y="33709"/>
                </a:lnTo>
                <a:lnTo>
                  <a:pt x="121332" y="25505"/>
                </a:lnTo>
                <a:close/>
                <a:moveTo>
                  <a:pt x="138410" y="25505"/>
                </a:moveTo>
                <a:lnTo>
                  <a:pt x="138410" y="33709"/>
                </a:lnTo>
                <a:lnTo>
                  <a:pt x="129983" y="33709"/>
                </a:lnTo>
                <a:lnTo>
                  <a:pt x="129983" y="25505"/>
                </a:lnTo>
                <a:close/>
                <a:moveTo>
                  <a:pt x="147117" y="25505"/>
                </a:moveTo>
                <a:lnTo>
                  <a:pt x="147117" y="33709"/>
                </a:lnTo>
                <a:lnTo>
                  <a:pt x="138633" y="33709"/>
                </a:lnTo>
                <a:lnTo>
                  <a:pt x="138633" y="25505"/>
                </a:lnTo>
                <a:close/>
                <a:moveTo>
                  <a:pt x="155767" y="25505"/>
                </a:moveTo>
                <a:lnTo>
                  <a:pt x="155767" y="33709"/>
                </a:lnTo>
                <a:lnTo>
                  <a:pt x="147340" y="33709"/>
                </a:lnTo>
                <a:lnTo>
                  <a:pt x="147340" y="25505"/>
                </a:lnTo>
                <a:close/>
                <a:moveTo>
                  <a:pt x="164418" y="25505"/>
                </a:moveTo>
                <a:lnTo>
                  <a:pt x="164418" y="33709"/>
                </a:lnTo>
                <a:lnTo>
                  <a:pt x="155990" y="33709"/>
                </a:lnTo>
                <a:lnTo>
                  <a:pt x="155990" y="25505"/>
                </a:lnTo>
                <a:close/>
                <a:moveTo>
                  <a:pt x="173069" y="25505"/>
                </a:moveTo>
                <a:lnTo>
                  <a:pt x="173069" y="33709"/>
                </a:lnTo>
                <a:lnTo>
                  <a:pt x="164641" y="33709"/>
                </a:lnTo>
                <a:lnTo>
                  <a:pt x="164641" y="25505"/>
                </a:lnTo>
                <a:close/>
                <a:moveTo>
                  <a:pt x="181719" y="25505"/>
                </a:moveTo>
                <a:lnTo>
                  <a:pt x="181719" y="33709"/>
                </a:lnTo>
                <a:lnTo>
                  <a:pt x="173292" y="33709"/>
                </a:lnTo>
                <a:lnTo>
                  <a:pt x="173292" y="25505"/>
                </a:lnTo>
                <a:close/>
                <a:moveTo>
                  <a:pt x="190370" y="25505"/>
                </a:moveTo>
                <a:lnTo>
                  <a:pt x="190370" y="33709"/>
                </a:lnTo>
                <a:lnTo>
                  <a:pt x="181942" y="33709"/>
                </a:lnTo>
                <a:lnTo>
                  <a:pt x="181942" y="25505"/>
                </a:lnTo>
                <a:close/>
                <a:moveTo>
                  <a:pt x="199020" y="25505"/>
                </a:moveTo>
                <a:lnTo>
                  <a:pt x="199020" y="33709"/>
                </a:lnTo>
                <a:lnTo>
                  <a:pt x="190593" y="33709"/>
                </a:lnTo>
                <a:lnTo>
                  <a:pt x="190593" y="25505"/>
                </a:lnTo>
                <a:close/>
                <a:moveTo>
                  <a:pt x="207727" y="25505"/>
                </a:moveTo>
                <a:lnTo>
                  <a:pt x="207727" y="33709"/>
                </a:lnTo>
                <a:lnTo>
                  <a:pt x="199244" y="33709"/>
                </a:lnTo>
                <a:lnTo>
                  <a:pt x="199244" y="25505"/>
                </a:lnTo>
                <a:close/>
                <a:moveTo>
                  <a:pt x="216377" y="25505"/>
                </a:moveTo>
                <a:lnTo>
                  <a:pt x="216377" y="33709"/>
                </a:lnTo>
                <a:lnTo>
                  <a:pt x="207950" y="33709"/>
                </a:lnTo>
                <a:lnTo>
                  <a:pt x="207950" y="25505"/>
                </a:lnTo>
                <a:close/>
                <a:moveTo>
                  <a:pt x="225028" y="25505"/>
                </a:moveTo>
                <a:lnTo>
                  <a:pt x="225028" y="33709"/>
                </a:lnTo>
                <a:lnTo>
                  <a:pt x="216601" y="33709"/>
                </a:lnTo>
                <a:lnTo>
                  <a:pt x="216601" y="25505"/>
                </a:lnTo>
                <a:close/>
                <a:moveTo>
                  <a:pt x="233679" y="25505"/>
                </a:moveTo>
                <a:lnTo>
                  <a:pt x="233679" y="33709"/>
                </a:lnTo>
                <a:lnTo>
                  <a:pt x="225251" y="33709"/>
                </a:lnTo>
                <a:lnTo>
                  <a:pt x="225251" y="25505"/>
                </a:lnTo>
                <a:close/>
                <a:moveTo>
                  <a:pt x="242329" y="25505"/>
                </a:moveTo>
                <a:lnTo>
                  <a:pt x="242329" y="33709"/>
                </a:lnTo>
                <a:lnTo>
                  <a:pt x="233902" y="33709"/>
                </a:lnTo>
                <a:lnTo>
                  <a:pt x="233902" y="25505"/>
                </a:lnTo>
                <a:close/>
                <a:moveTo>
                  <a:pt x="250980" y="25505"/>
                </a:moveTo>
                <a:lnTo>
                  <a:pt x="250980" y="33709"/>
                </a:lnTo>
                <a:lnTo>
                  <a:pt x="242553" y="33709"/>
                </a:lnTo>
                <a:lnTo>
                  <a:pt x="242553" y="25505"/>
                </a:lnTo>
                <a:close/>
                <a:moveTo>
                  <a:pt x="259686" y="25505"/>
                </a:moveTo>
                <a:lnTo>
                  <a:pt x="259686" y="33709"/>
                </a:lnTo>
                <a:lnTo>
                  <a:pt x="251203" y="33709"/>
                </a:lnTo>
                <a:lnTo>
                  <a:pt x="251203" y="25505"/>
                </a:lnTo>
                <a:close/>
                <a:moveTo>
                  <a:pt x="268337" y="25505"/>
                </a:moveTo>
                <a:lnTo>
                  <a:pt x="268337" y="33709"/>
                </a:lnTo>
                <a:lnTo>
                  <a:pt x="259910" y="33709"/>
                </a:lnTo>
                <a:lnTo>
                  <a:pt x="259910" y="25505"/>
                </a:lnTo>
                <a:close/>
                <a:moveTo>
                  <a:pt x="276988" y="25505"/>
                </a:moveTo>
                <a:lnTo>
                  <a:pt x="276988" y="33709"/>
                </a:lnTo>
                <a:lnTo>
                  <a:pt x="268560" y="33709"/>
                </a:lnTo>
                <a:lnTo>
                  <a:pt x="268560" y="25505"/>
                </a:lnTo>
                <a:close/>
                <a:moveTo>
                  <a:pt x="17190" y="33933"/>
                </a:moveTo>
                <a:lnTo>
                  <a:pt x="17190" y="42193"/>
                </a:lnTo>
                <a:lnTo>
                  <a:pt x="8762" y="42193"/>
                </a:lnTo>
                <a:lnTo>
                  <a:pt x="8762" y="33933"/>
                </a:lnTo>
                <a:close/>
                <a:moveTo>
                  <a:pt x="25840" y="33933"/>
                </a:moveTo>
                <a:lnTo>
                  <a:pt x="25840" y="42193"/>
                </a:lnTo>
                <a:lnTo>
                  <a:pt x="17413" y="42193"/>
                </a:lnTo>
                <a:lnTo>
                  <a:pt x="17413" y="33933"/>
                </a:lnTo>
                <a:close/>
                <a:moveTo>
                  <a:pt x="34547" y="33933"/>
                </a:moveTo>
                <a:lnTo>
                  <a:pt x="34547" y="42193"/>
                </a:lnTo>
                <a:lnTo>
                  <a:pt x="26064" y="42193"/>
                </a:lnTo>
                <a:lnTo>
                  <a:pt x="26064" y="33933"/>
                </a:lnTo>
                <a:close/>
                <a:moveTo>
                  <a:pt x="43197" y="33933"/>
                </a:moveTo>
                <a:lnTo>
                  <a:pt x="43197" y="42193"/>
                </a:lnTo>
                <a:lnTo>
                  <a:pt x="34770" y="42193"/>
                </a:lnTo>
                <a:lnTo>
                  <a:pt x="34770" y="33933"/>
                </a:lnTo>
                <a:close/>
                <a:moveTo>
                  <a:pt x="51848" y="33933"/>
                </a:moveTo>
                <a:lnTo>
                  <a:pt x="51848" y="42193"/>
                </a:lnTo>
                <a:lnTo>
                  <a:pt x="43421" y="42193"/>
                </a:lnTo>
                <a:lnTo>
                  <a:pt x="43421" y="33933"/>
                </a:lnTo>
                <a:close/>
                <a:moveTo>
                  <a:pt x="60499" y="33933"/>
                </a:moveTo>
                <a:lnTo>
                  <a:pt x="60499" y="42193"/>
                </a:lnTo>
                <a:lnTo>
                  <a:pt x="52071" y="42193"/>
                </a:lnTo>
                <a:lnTo>
                  <a:pt x="52071" y="33933"/>
                </a:lnTo>
                <a:close/>
                <a:moveTo>
                  <a:pt x="69149" y="33933"/>
                </a:moveTo>
                <a:lnTo>
                  <a:pt x="69149" y="42193"/>
                </a:lnTo>
                <a:lnTo>
                  <a:pt x="60722" y="42193"/>
                </a:lnTo>
                <a:lnTo>
                  <a:pt x="60722" y="33933"/>
                </a:lnTo>
                <a:close/>
                <a:moveTo>
                  <a:pt x="77800" y="33933"/>
                </a:moveTo>
                <a:lnTo>
                  <a:pt x="77800" y="42193"/>
                </a:lnTo>
                <a:lnTo>
                  <a:pt x="69373" y="42193"/>
                </a:lnTo>
                <a:lnTo>
                  <a:pt x="69373" y="33933"/>
                </a:lnTo>
                <a:close/>
                <a:moveTo>
                  <a:pt x="86506" y="33933"/>
                </a:moveTo>
                <a:lnTo>
                  <a:pt x="86506" y="42193"/>
                </a:lnTo>
                <a:lnTo>
                  <a:pt x="78023" y="42193"/>
                </a:lnTo>
                <a:lnTo>
                  <a:pt x="78023" y="33933"/>
                </a:lnTo>
                <a:close/>
                <a:moveTo>
                  <a:pt x="95157" y="33933"/>
                </a:moveTo>
                <a:lnTo>
                  <a:pt x="95157" y="42193"/>
                </a:lnTo>
                <a:lnTo>
                  <a:pt x="86730" y="42193"/>
                </a:lnTo>
                <a:lnTo>
                  <a:pt x="86730" y="33933"/>
                </a:lnTo>
                <a:close/>
                <a:moveTo>
                  <a:pt x="103808" y="33933"/>
                </a:moveTo>
                <a:lnTo>
                  <a:pt x="103808" y="42193"/>
                </a:lnTo>
                <a:lnTo>
                  <a:pt x="95380" y="42193"/>
                </a:lnTo>
                <a:lnTo>
                  <a:pt x="95380" y="33933"/>
                </a:lnTo>
                <a:close/>
                <a:moveTo>
                  <a:pt x="112458" y="33933"/>
                </a:moveTo>
                <a:lnTo>
                  <a:pt x="112458" y="42193"/>
                </a:lnTo>
                <a:lnTo>
                  <a:pt x="104031" y="42193"/>
                </a:lnTo>
                <a:lnTo>
                  <a:pt x="104031" y="33933"/>
                </a:lnTo>
                <a:close/>
                <a:moveTo>
                  <a:pt x="121109" y="33933"/>
                </a:moveTo>
                <a:lnTo>
                  <a:pt x="121109" y="42193"/>
                </a:lnTo>
                <a:lnTo>
                  <a:pt x="112681" y="42193"/>
                </a:lnTo>
                <a:lnTo>
                  <a:pt x="112681" y="33933"/>
                </a:lnTo>
                <a:close/>
                <a:moveTo>
                  <a:pt x="129760" y="33933"/>
                </a:moveTo>
                <a:lnTo>
                  <a:pt x="129760" y="42193"/>
                </a:lnTo>
                <a:lnTo>
                  <a:pt x="121332" y="42193"/>
                </a:lnTo>
                <a:lnTo>
                  <a:pt x="121332" y="33933"/>
                </a:lnTo>
                <a:close/>
                <a:moveTo>
                  <a:pt x="138410" y="33933"/>
                </a:moveTo>
                <a:lnTo>
                  <a:pt x="138410" y="42193"/>
                </a:lnTo>
                <a:lnTo>
                  <a:pt x="129983" y="42193"/>
                </a:lnTo>
                <a:lnTo>
                  <a:pt x="129983" y="33933"/>
                </a:lnTo>
                <a:close/>
                <a:moveTo>
                  <a:pt x="147117" y="33933"/>
                </a:moveTo>
                <a:lnTo>
                  <a:pt x="147117" y="42193"/>
                </a:lnTo>
                <a:lnTo>
                  <a:pt x="138633" y="42193"/>
                </a:lnTo>
                <a:lnTo>
                  <a:pt x="138633" y="33933"/>
                </a:lnTo>
                <a:close/>
                <a:moveTo>
                  <a:pt x="155767" y="33933"/>
                </a:moveTo>
                <a:lnTo>
                  <a:pt x="155767" y="42193"/>
                </a:lnTo>
                <a:lnTo>
                  <a:pt x="147340" y="42193"/>
                </a:lnTo>
                <a:lnTo>
                  <a:pt x="147340" y="33933"/>
                </a:lnTo>
                <a:close/>
                <a:moveTo>
                  <a:pt x="164418" y="33933"/>
                </a:moveTo>
                <a:lnTo>
                  <a:pt x="164418" y="42193"/>
                </a:lnTo>
                <a:lnTo>
                  <a:pt x="155990" y="42193"/>
                </a:lnTo>
                <a:lnTo>
                  <a:pt x="155990" y="33933"/>
                </a:lnTo>
                <a:close/>
                <a:moveTo>
                  <a:pt x="173069" y="33933"/>
                </a:moveTo>
                <a:lnTo>
                  <a:pt x="173069" y="42193"/>
                </a:lnTo>
                <a:lnTo>
                  <a:pt x="164641" y="42193"/>
                </a:lnTo>
                <a:lnTo>
                  <a:pt x="164641" y="33933"/>
                </a:lnTo>
                <a:close/>
                <a:moveTo>
                  <a:pt x="181719" y="33933"/>
                </a:moveTo>
                <a:lnTo>
                  <a:pt x="181719" y="42193"/>
                </a:lnTo>
                <a:lnTo>
                  <a:pt x="173292" y="42193"/>
                </a:lnTo>
                <a:lnTo>
                  <a:pt x="173292" y="33933"/>
                </a:lnTo>
                <a:close/>
                <a:moveTo>
                  <a:pt x="190370" y="33933"/>
                </a:moveTo>
                <a:lnTo>
                  <a:pt x="190370" y="42193"/>
                </a:lnTo>
                <a:lnTo>
                  <a:pt x="181942" y="42193"/>
                </a:lnTo>
                <a:lnTo>
                  <a:pt x="181942" y="33933"/>
                </a:lnTo>
                <a:close/>
                <a:moveTo>
                  <a:pt x="199020" y="33933"/>
                </a:moveTo>
                <a:lnTo>
                  <a:pt x="199020" y="42193"/>
                </a:lnTo>
                <a:lnTo>
                  <a:pt x="190593" y="42193"/>
                </a:lnTo>
                <a:lnTo>
                  <a:pt x="190593" y="33933"/>
                </a:lnTo>
                <a:close/>
                <a:moveTo>
                  <a:pt x="207727" y="33933"/>
                </a:moveTo>
                <a:lnTo>
                  <a:pt x="207727" y="42193"/>
                </a:lnTo>
                <a:lnTo>
                  <a:pt x="199244" y="42193"/>
                </a:lnTo>
                <a:lnTo>
                  <a:pt x="199244" y="33933"/>
                </a:lnTo>
                <a:close/>
                <a:moveTo>
                  <a:pt x="216377" y="33933"/>
                </a:moveTo>
                <a:lnTo>
                  <a:pt x="216377" y="42193"/>
                </a:lnTo>
                <a:lnTo>
                  <a:pt x="207950" y="42193"/>
                </a:lnTo>
                <a:lnTo>
                  <a:pt x="207950" y="33933"/>
                </a:lnTo>
                <a:close/>
                <a:moveTo>
                  <a:pt x="225028" y="33933"/>
                </a:moveTo>
                <a:lnTo>
                  <a:pt x="225028" y="42193"/>
                </a:lnTo>
                <a:lnTo>
                  <a:pt x="216601" y="42193"/>
                </a:lnTo>
                <a:lnTo>
                  <a:pt x="216601" y="33933"/>
                </a:lnTo>
                <a:close/>
                <a:moveTo>
                  <a:pt x="233679" y="33933"/>
                </a:moveTo>
                <a:lnTo>
                  <a:pt x="233679" y="42193"/>
                </a:lnTo>
                <a:lnTo>
                  <a:pt x="225251" y="42193"/>
                </a:lnTo>
                <a:lnTo>
                  <a:pt x="225251" y="33933"/>
                </a:lnTo>
                <a:close/>
                <a:moveTo>
                  <a:pt x="242329" y="33933"/>
                </a:moveTo>
                <a:lnTo>
                  <a:pt x="242329" y="42193"/>
                </a:lnTo>
                <a:lnTo>
                  <a:pt x="233902" y="42193"/>
                </a:lnTo>
                <a:lnTo>
                  <a:pt x="233902" y="33933"/>
                </a:lnTo>
                <a:close/>
                <a:moveTo>
                  <a:pt x="250980" y="33933"/>
                </a:moveTo>
                <a:lnTo>
                  <a:pt x="250980" y="42193"/>
                </a:lnTo>
                <a:lnTo>
                  <a:pt x="242553" y="42193"/>
                </a:lnTo>
                <a:lnTo>
                  <a:pt x="242553" y="33933"/>
                </a:lnTo>
                <a:close/>
                <a:moveTo>
                  <a:pt x="259686" y="33933"/>
                </a:moveTo>
                <a:lnTo>
                  <a:pt x="259686" y="42193"/>
                </a:lnTo>
                <a:lnTo>
                  <a:pt x="251203" y="42193"/>
                </a:lnTo>
                <a:lnTo>
                  <a:pt x="251203" y="33933"/>
                </a:lnTo>
                <a:close/>
                <a:moveTo>
                  <a:pt x="268337" y="33933"/>
                </a:moveTo>
                <a:lnTo>
                  <a:pt x="268337" y="42193"/>
                </a:lnTo>
                <a:lnTo>
                  <a:pt x="259910" y="42193"/>
                </a:lnTo>
                <a:lnTo>
                  <a:pt x="259910" y="33933"/>
                </a:lnTo>
                <a:close/>
                <a:moveTo>
                  <a:pt x="276988" y="33933"/>
                </a:moveTo>
                <a:lnTo>
                  <a:pt x="276988" y="42193"/>
                </a:lnTo>
                <a:lnTo>
                  <a:pt x="268560" y="42193"/>
                </a:lnTo>
                <a:lnTo>
                  <a:pt x="268560" y="33933"/>
                </a:lnTo>
                <a:close/>
                <a:moveTo>
                  <a:pt x="17190" y="42416"/>
                </a:moveTo>
                <a:lnTo>
                  <a:pt x="17190" y="50620"/>
                </a:lnTo>
                <a:lnTo>
                  <a:pt x="8762" y="50620"/>
                </a:lnTo>
                <a:lnTo>
                  <a:pt x="8762" y="42416"/>
                </a:lnTo>
                <a:close/>
                <a:moveTo>
                  <a:pt x="25840" y="42416"/>
                </a:moveTo>
                <a:lnTo>
                  <a:pt x="25840" y="50620"/>
                </a:lnTo>
                <a:lnTo>
                  <a:pt x="17413" y="50620"/>
                </a:lnTo>
                <a:lnTo>
                  <a:pt x="17413" y="42416"/>
                </a:lnTo>
                <a:close/>
                <a:moveTo>
                  <a:pt x="34547" y="42416"/>
                </a:moveTo>
                <a:lnTo>
                  <a:pt x="34547" y="50620"/>
                </a:lnTo>
                <a:lnTo>
                  <a:pt x="26064" y="50620"/>
                </a:lnTo>
                <a:lnTo>
                  <a:pt x="26064" y="42416"/>
                </a:lnTo>
                <a:close/>
                <a:moveTo>
                  <a:pt x="43197" y="42416"/>
                </a:moveTo>
                <a:lnTo>
                  <a:pt x="43197" y="50620"/>
                </a:lnTo>
                <a:lnTo>
                  <a:pt x="34770" y="50620"/>
                </a:lnTo>
                <a:lnTo>
                  <a:pt x="34770" y="42416"/>
                </a:lnTo>
                <a:close/>
                <a:moveTo>
                  <a:pt x="51848" y="42416"/>
                </a:moveTo>
                <a:lnTo>
                  <a:pt x="51848" y="50620"/>
                </a:lnTo>
                <a:lnTo>
                  <a:pt x="43421" y="50620"/>
                </a:lnTo>
                <a:lnTo>
                  <a:pt x="43421" y="42416"/>
                </a:lnTo>
                <a:close/>
                <a:moveTo>
                  <a:pt x="60499" y="42416"/>
                </a:moveTo>
                <a:lnTo>
                  <a:pt x="60499" y="50620"/>
                </a:lnTo>
                <a:lnTo>
                  <a:pt x="52071" y="50620"/>
                </a:lnTo>
                <a:lnTo>
                  <a:pt x="52071" y="42416"/>
                </a:lnTo>
                <a:close/>
                <a:moveTo>
                  <a:pt x="69149" y="42416"/>
                </a:moveTo>
                <a:lnTo>
                  <a:pt x="69149" y="50620"/>
                </a:lnTo>
                <a:lnTo>
                  <a:pt x="60722" y="50620"/>
                </a:lnTo>
                <a:lnTo>
                  <a:pt x="60722" y="42416"/>
                </a:lnTo>
                <a:close/>
                <a:moveTo>
                  <a:pt x="77800" y="42416"/>
                </a:moveTo>
                <a:lnTo>
                  <a:pt x="77800" y="50620"/>
                </a:lnTo>
                <a:lnTo>
                  <a:pt x="69373" y="50620"/>
                </a:lnTo>
                <a:lnTo>
                  <a:pt x="69373" y="42416"/>
                </a:lnTo>
                <a:close/>
                <a:moveTo>
                  <a:pt x="86506" y="42416"/>
                </a:moveTo>
                <a:lnTo>
                  <a:pt x="86506" y="50620"/>
                </a:lnTo>
                <a:lnTo>
                  <a:pt x="78023" y="50620"/>
                </a:lnTo>
                <a:lnTo>
                  <a:pt x="78023" y="42416"/>
                </a:lnTo>
                <a:close/>
                <a:moveTo>
                  <a:pt x="95157" y="42416"/>
                </a:moveTo>
                <a:lnTo>
                  <a:pt x="95157" y="50620"/>
                </a:lnTo>
                <a:lnTo>
                  <a:pt x="86730" y="50620"/>
                </a:lnTo>
                <a:lnTo>
                  <a:pt x="86730" y="42416"/>
                </a:lnTo>
                <a:close/>
                <a:moveTo>
                  <a:pt x="103808" y="42416"/>
                </a:moveTo>
                <a:lnTo>
                  <a:pt x="103808" y="50620"/>
                </a:lnTo>
                <a:lnTo>
                  <a:pt x="95380" y="50620"/>
                </a:lnTo>
                <a:lnTo>
                  <a:pt x="95380" y="42416"/>
                </a:lnTo>
                <a:close/>
                <a:moveTo>
                  <a:pt x="112458" y="42416"/>
                </a:moveTo>
                <a:lnTo>
                  <a:pt x="112458" y="50620"/>
                </a:lnTo>
                <a:lnTo>
                  <a:pt x="104031" y="50620"/>
                </a:lnTo>
                <a:lnTo>
                  <a:pt x="104031" y="42416"/>
                </a:lnTo>
                <a:close/>
                <a:moveTo>
                  <a:pt x="121109" y="42416"/>
                </a:moveTo>
                <a:lnTo>
                  <a:pt x="121109" y="50620"/>
                </a:lnTo>
                <a:lnTo>
                  <a:pt x="112681" y="50620"/>
                </a:lnTo>
                <a:lnTo>
                  <a:pt x="112681" y="42416"/>
                </a:lnTo>
                <a:close/>
                <a:moveTo>
                  <a:pt x="129760" y="42416"/>
                </a:moveTo>
                <a:lnTo>
                  <a:pt x="129760" y="50620"/>
                </a:lnTo>
                <a:lnTo>
                  <a:pt x="121332" y="50620"/>
                </a:lnTo>
                <a:lnTo>
                  <a:pt x="121332" y="42416"/>
                </a:lnTo>
                <a:close/>
                <a:moveTo>
                  <a:pt x="138410" y="42416"/>
                </a:moveTo>
                <a:lnTo>
                  <a:pt x="138410" y="50620"/>
                </a:lnTo>
                <a:lnTo>
                  <a:pt x="129983" y="50620"/>
                </a:lnTo>
                <a:lnTo>
                  <a:pt x="129983" y="42416"/>
                </a:lnTo>
                <a:close/>
                <a:moveTo>
                  <a:pt x="147117" y="42416"/>
                </a:moveTo>
                <a:lnTo>
                  <a:pt x="147117" y="50620"/>
                </a:lnTo>
                <a:lnTo>
                  <a:pt x="138633" y="50620"/>
                </a:lnTo>
                <a:lnTo>
                  <a:pt x="138633" y="42416"/>
                </a:lnTo>
                <a:close/>
                <a:moveTo>
                  <a:pt x="155767" y="42416"/>
                </a:moveTo>
                <a:lnTo>
                  <a:pt x="155767" y="50620"/>
                </a:lnTo>
                <a:lnTo>
                  <a:pt x="147340" y="50620"/>
                </a:lnTo>
                <a:lnTo>
                  <a:pt x="147340" y="42416"/>
                </a:lnTo>
                <a:close/>
                <a:moveTo>
                  <a:pt x="164418" y="42416"/>
                </a:moveTo>
                <a:lnTo>
                  <a:pt x="164418" y="50620"/>
                </a:lnTo>
                <a:lnTo>
                  <a:pt x="155990" y="50620"/>
                </a:lnTo>
                <a:lnTo>
                  <a:pt x="155990" y="42416"/>
                </a:lnTo>
                <a:close/>
                <a:moveTo>
                  <a:pt x="173069" y="42416"/>
                </a:moveTo>
                <a:lnTo>
                  <a:pt x="173069" y="50620"/>
                </a:lnTo>
                <a:lnTo>
                  <a:pt x="164641" y="50620"/>
                </a:lnTo>
                <a:lnTo>
                  <a:pt x="164641" y="42416"/>
                </a:lnTo>
                <a:close/>
                <a:moveTo>
                  <a:pt x="181719" y="42416"/>
                </a:moveTo>
                <a:lnTo>
                  <a:pt x="181719" y="50620"/>
                </a:lnTo>
                <a:lnTo>
                  <a:pt x="173292" y="50620"/>
                </a:lnTo>
                <a:lnTo>
                  <a:pt x="173292" y="42416"/>
                </a:lnTo>
                <a:close/>
                <a:moveTo>
                  <a:pt x="190370" y="42416"/>
                </a:moveTo>
                <a:lnTo>
                  <a:pt x="190370" y="50620"/>
                </a:lnTo>
                <a:lnTo>
                  <a:pt x="181942" y="50620"/>
                </a:lnTo>
                <a:lnTo>
                  <a:pt x="181942" y="42416"/>
                </a:lnTo>
                <a:close/>
                <a:moveTo>
                  <a:pt x="199020" y="42416"/>
                </a:moveTo>
                <a:lnTo>
                  <a:pt x="199020" y="50620"/>
                </a:lnTo>
                <a:lnTo>
                  <a:pt x="190593" y="50620"/>
                </a:lnTo>
                <a:lnTo>
                  <a:pt x="190593" y="42416"/>
                </a:lnTo>
                <a:close/>
                <a:moveTo>
                  <a:pt x="207727" y="42416"/>
                </a:moveTo>
                <a:lnTo>
                  <a:pt x="207727" y="50620"/>
                </a:lnTo>
                <a:lnTo>
                  <a:pt x="199244" y="50620"/>
                </a:lnTo>
                <a:lnTo>
                  <a:pt x="199244" y="42416"/>
                </a:lnTo>
                <a:close/>
                <a:moveTo>
                  <a:pt x="216377" y="42416"/>
                </a:moveTo>
                <a:lnTo>
                  <a:pt x="216377" y="50620"/>
                </a:lnTo>
                <a:lnTo>
                  <a:pt x="207950" y="50620"/>
                </a:lnTo>
                <a:lnTo>
                  <a:pt x="207950" y="42416"/>
                </a:lnTo>
                <a:close/>
                <a:moveTo>
                  <a:pt x="225028" y="42416"/>
                </a:moveTo>
                <a:lnTo>
                  <a:pt x="225028" y="50620"/>
                </a:lnTo>
                <a:lnTo>
                  <a:pt x="216601" y="50620"/>
                </a:lnTo>
                <a:lnTo>
                  <a:pt x="216601" y="42416"/>
                </a:lnTo>
                <a:close/>
                <a:moveTo>
                  <a:pt x="233679" y="42416"/>
                </a:moveTo>
                <a:lnTo>
                  <a:pt x="233679" y="50620"/>
                </a:lnTo>
                <a:lnTo>
                  <a:pt x="225251" y="50620"/>
                </a:lnTo>
                <a:lnTo>
                  <a:pt x="225251" y="42416"/>
                </a:lnTo>
                <a:close/>
                <a:moveTo>
                  <a:pt x="242329" y="42416"/>
                </a:moveTo>
                <a:lnTo>
                  <a:pt x="242329" y="50620"/>
                </a:lnTo>
                <a:lnTo>
                  <a:pt x="233902" y="50620"/>
                </a:lnTo>
                <a:lnTo>
                  <a:pt x="233902" y="42416"/>
                </a:lnTo>
                <a:close/>
                <a:moveTo>
                  <a:pt x="250980" y="42416"/>
                </a:moveTo>
                <a:lnTo>
                  <a:pt x="250980" y="50620"/>
                </a:lnTo>
                <a:lnTo>
                  <a:pt x="242553" y="50620"/>
                </a:lnTo>
                <a:lnTo>
                  <a:pt x="242553" y="42416"/>
                </a:lnTo>
                <a:close/>
                <a:moveTo>
                  <a:pt x="259686" y="42416"/>
                </a:moveTo>
                <a:lnTo>
                  <a:pt x="259686" y="50620"/>
                </a:lnTo>
                <a:lnTo>
                  <a:pt x="251203" y="50620"/>
                </a:lnTo>
                <a:lnTo>
                  <a:pt x="251203" y="42416"/>
                </a:lnTo>
                <a:close/>
                <a:moveTo>
                  <a:pt x="268337" y="42416"/>
                </a:moveTo>
                <a:lnTo>
                  <a:pt x="268337" y="50620"/>
                </a:lnTo>
                <a:lnTo>
                  <a:pt x="259910" y="50620"/>
                </a:lnTo>
                <a:lnTo>
                  <a:pt x="259910" y="42416"/>
                </a:lnTo>
                <a:close/>
                <a:moveTo>
                  <a:pt x="276988" y="42416"/>
                </a:moveTo>
                <a:lnTo>
                  <a:pt x="276988" y="50620"/>
                </a:lnTo>
                <a:lnTo>
                  <a:pt x="268560" y="50620"/>
                </a:lnTo>
                <a:lnTo>
                  <a:pt x="268560" y="42416"/>
                </a:lnTo>
                <a:close/>
                <a:moveTo>
                  <a:pt x="17190" y="50843"/>
                </a:moveTo>
                <a:lnTo>
                  <a:pt x="17190" y="59103"/>
                </a:lnTo>
                <a:lnTo>
                  <a:pt x="8762" y="59103"/>
                </a:lnTo>
                <a:lnTo>
                  <a:pt x="8762" y="50843"/>
                </a:lnTo>
                <a:close/>
                <a:moveTo>
                  <a:pt x="25840" y="50843"/>
                </a:moveTo>
                <a:lnTo>
                  <a:pt x="25840" y="59103"/>
                </a:lnTo>
                <a:lnTo>
                  <a:pt x="17413" y="59103"/>
                </a:lnTo>
                <a:lnTo>
                  <a:pt x="17413" y="50843"/>
                </a:lnTo>
                <a:close/>
                <a:moveTo>
                  <a:pt x="34547" y="50843"/>
                </a:moveTo>
                <a:lnTo>
                  <a:pt x="34547" y="59103"/>
                </a:lnTo>
                <a:lnTo>
                  <a:pt x="26064" y="59103"/>
                </a:lnTo>
                <a:lnTo>
                  <a:pt x="26064" y="50843"/>
                </a:lnTo>
                <a:close/>
                <a:moveTo>
                  <a:pt x="43197" y="50843"/>
                </a:moveTo>
                <a:lnTo>
                  <a:pt x="43197" y="59103"/>
                </a:lnTo>
                <a:lnTo>
                  <a:pt x="34770" y="59103"/>
                </a:lnTo>
                <a:lnTo>
                  <a:pt x="34770" y="50843"/>
                </a:lnTo>
                <a:close/>
                <a:moveTo>
                  <a:pt x="51848" y="50843"/>
                </a:moveTo>
                <a:lnTo>
                  <a:pt x="51848" y="59103"/>
                </a:lnTo>
                <a:lnTo>
                  <a:pt x="43421" y="59103"/>
                </a:lnTo>
                <a:lnTo>
                  <a:pt x="43421" y="50843"/>
                </a:lnTo>
                <a:close/>
                <a:moveTo>
                  <a:pt x="60499" y="50843"/>
                </a:moveTo>
                <a:lnTo>
                  <a:pt x="60499" y="59103"/>
                </a:lnTo>
                <a:lnTo>
                  <a:pt x="52071" y="59103"/>
                </a:lnTo>
                <a:lnTo>
                  <a:pt x="52071" y="50843"/>
                </a:lnTo>
                <a:close/>
                <a:moveTo>
                  <a:pt x="69149" y="50843"/>
                </a:moveTo>
                <a:lnTo>
                  <a:pt x="69149" y="59103"/>
                </a:lnTo>
                <a:lnTo>
                  <a:pt x="60722" y="59103"/>
                </a:lnTo>
                <a:lnTo>
                  <a:pt x="60722" y="50843"/>
                </a:lnTo>
                <a:close/>
                <a:moveTo>
                  <a:pt x="77800" y="50843"/>
                </a:moveTo>
                <a:lnTo>
                  <a:pt x="77800" y="59103"/>
                </a:lnTo>
                <a:lnTo>
                  <a:pt x="69373" y="59103"/>
                </a:lnTo>
                <a:lnTo>
                  <a:pt x="69373" y="50843"/>
                </a:lnTo>
                <a:close/>
                <a:moveTo>
                  <a:pt x="86506" y="50843"/>
                </a:moveTo>
                <a:lnTo>
                  <a:pt x="86506" y="59103"/>
                </a:lnTo>
                <a:lnTo>
                  <a:pt x="78023" y="59103"/>
                </a:lnTo>
                <a:lnTo>
                  <a:pt x="78023" y="50843"/>
                </a:lnTo>
                <a:close/>
                <a:moveTo>
                  <a:pt x="95157" y="50843"/>
                </a:moveTo>
                <a:lnTo>
                  <a:pt x="95157" y="59103"/>
                </a:lnTo>
                <a:lnTo>
                  <a:pt x="86730" y="59103"/>
                </a:lnTo>
                <a:lnTo>
                  <a:pt x="86730" y="50843"/>
                </a:lnTo>
                <a:close/>
                <a:moveTo>
                  <a:pt x="103808" y="50843"/>
                </a:moveTo>
                <a:lnTo>
                  <a:pt x="103808" y="59103"/>
                </a:lnTo>
                <a:lnTo>
                  <a:pt x="95380" y="59103"/>
                </a:lnTo>
                <a:lnTo>
                  <a:pt x="95380" y="50843"/>
                </a:lnTo>
                <a:close/>
                <a:moveTo>
                  <a:pt x="112458" y="50843"/>
                </a:moveTo>
                <a:lnTo>
                  <a:pt x="112458" y="59103"/>
                </a:lnTo>
                <a:lnTo>
                  <a:pt x="104031" y="59103"/>
                </a:lnTo>
                <a:lnTo>
                  <a:pt x="104031" y="50843"/>
                </a:lnTo>
                <a:close/>
                <a:moveTo>
                  <a:pt x="121109" y="50843"/>
                </a:moveTo>
                <a:lnTo>
                  <a:pt x="121109" y="59103"/>
                </a:lnTo>
                <a:lnTo>
                  <a:pt x="112681" y="59103"/>
                </a:lnTo>
                <a:lnTo>
                  <a:pt x="112681" y="50843"/>
                </a:lnTo>
                <a:close/>
                <a:moveTo>
                  <a:pt x="129760" y="50843"/>
                </a:moveTo>
                <a:lnTo>
                  <a:pt x="129760" y="59103"/>
                </a:lnTo>
                <a:lnTo>
                  <a:pt x="121332" y="59103"/>
                </a:lnTo>
                <a:lnTo>
                  <a:pt x="121332" y="50843"/>
                </a:lnTo>
                <a:close/>
                <a:moveTo>
                  <a:pt x="138410" y="50843"/>
                </a:moveTo>
                <a:lnTo>
                  <a:pt x="138410" y="59103"/>
                </a:lnTo>
                <a:lnTo>
                  <a:pt x="129983" y="59103"/>
                </a:lnTo>
                <a:lnTo>
                  <a:pt x="129983" y="50843"/>
                </a:lnTo>
                <a:close/>
                <a:moveTo>
                  <a:pt x="147117" y="50843"/>
                </a:moveTo>
                <a:lnTo>
                  <a:pt x="147117" y="59103"/>
                </a:lnTo>
                <a:lnTo>
                  <a:pt x="138633" y="59103"/>
                </a:lnTo>
                <a:lnTo>
                  <a:pt x="138633" y="50843"/>
                </a:lnTo>
                <a:close/>
                <a:moveTo>
                  <a:pt x="155767" y="50843"/>
                </a:moveTo>
                <a:lnTo>
                  <a:pt x="155767" y="59103"/>
                </a:lnTo>
                <a:lnTo>
                  <a:pt x="147340" y="59103"/>
                </a:lnTo>
                <a:lnTo>
                  <a:pt x="147340" y="50843"/>
                </a:lnTo>
                <a:close/>
                <a:moveTo>
                  <a:pt x="164418" y="50843"/>
                </a:moveTo>
                <a:lnTo>
                  <a:pt x="164418" y="59103"/>
                </a:lnTo>
                <a:lnTo>
                  <a:pt x="155990" y="59103"/>
                </a:lnTo>
                <a:lnTo>
                  <a:pt x="155990" y="50843"/>
                </a:lnTo>
                <a:close/>
                <a:moveTo>
                  <a:pt x="173069" y="50843"/>
                </a:moveTo>
                <a:lnTo>
                  <a:pt x="173069" y="59103"/>
                </a:lnTo>
                <a:lnTo>
                  <a:pt x="164641" y="59103"/>
                </a:lnTo>
                <a:lnTo>
                  <a:pt x="164641" y="50843"/>
                </a:lnTo>
                <a:close/>
                <a:moveTo>
                  <a:pt x="181719" y="50843"/>
                </a:moveTo>
                <a:lnTo>
                  <a:pt x="181719" y="59103"/>
                </a:lnTo>
                <a:lnTo>
                  <a:pt x="173292" y="59103"/>
                </a:lnTo>
                <a:lnTo>
                  <a:pt x="173292" y="50843"/>
                </a:lnTo>
                <a:close/>
                <a:moveTo>
                  <a:pt x="190370" y="50843"/>
                </a:moveTo>
                <a:lnTo>
                  <a:pt x="190370" y="59103"/>
                </a:lnTo>
                <a:lnTo>
                  <a:pt x="181942" y="59103"/>
                </a:lnTo>
                <a:lnTo>
                  <a:pt x="181942" y="50843"/>
                </a:lnTo>
                <a:close/>
                <a:moveTo>
                  <a:pt x="199020" y="50843"/>
                </a:moveTo>
                <a:lnTo>
                  <a:pt x="199020" y="59103"/>
                </a:lnTo>
                <a:lnTo>
                  <a:pt x="190593" y="59103"/>
                </a:lnTo>
                <a:lnTo>
                  <a:pt x="190593" y="50843"/>
                </a:lnTo>
                <a:close/>
                <a:moveTo>
                  <a:pt x="207727" y="50843"/>
                </a:moveTo>
                <a:lnTo>
                  <a:pt x="207727" y="59103"/>
                </a:lnTo>
                <a:lnTo>
                  <a:pt x="199244" y="59103"/>
                </a:lnTo>
                <a:lnTo>
                  <a:pt x="199244" y="50843"/>
                </a:lnTo>
                <a:close/>
                <a:moveTo>
                  <a:pt x="216377" y="50843"/>
                </a:moveTo>
                <a:lnTo>
                  <a:pt x="216377" y="59103"/>
                </a:lnTo>
                <a:lnTo>
                  <a:pt x="207950" y="59103"/>
                </a:lnTo>
                <a:lnTo>
                  <a:pt x="207950" y="50843"/>
                </a:lnTo>
                <a:close/>
                <a:moveTo>
                  <a:pt x="225028" y="50843"/>
                </a:moveTo>
                <a:lnTo>
                  <a:pt x="225028" y="59103"/>
                </a:lnTo>
                <a:lnTo>
                  <a:pt x="216601" y="59103"/>
                </a:lnTo>
                <a:lnTo>
                  <a:pt x="216601" y="50843"/>
                </a:lnTo>
                <a:close/>
                <a:moveTo>
                  <a:pt x="233679" y="50843"/>
                </a:moveTo>
                <a:lnTo>
                  <a:pt x="233679" y="59103"/>
                </a:lnTo>
                <a:lnTo>
                  <a:pt x="225251" y="59103"/>
                </a:lnTo>
                <a:lnTo>
                  <a:pt x="225251" y="50843"/>
                </a:lnTo>
                <a:close/>
                <a:moveTo>
                  <a:pt x="242329" y="50843"/>
                </a:moveTo>
                <a:lnTo>
                  <a:pt x="242329" y="59103"/>
                </a:lnTo>
                <a:lnTo>
                  <a:pt x="233902" y="59103"/>
                </a:lnTo>
                <a:lnTo>
                  <a:pt x="233902" y="50843"/>
                </a:lnTo>
                <a:close/>
                <a:moveTo>
                  <a:pt x="250980" y="50843"/>
                </a:moveTo>
                <a:lnTo>
                  <a:pt x="250980" y="59103"/>
                </a:lnTo>
                <a:lnTo>
                  <a:pt x="242553" y="59103"/>
                </a:lnTo>
                <a:lnTo>
                  <a:pt x="242553" y="50843"/>
                </a:lnTo>
                <a:close/>
                <a:moveTo>
                  <a:pt x="259686" y="50843"/>
                </a:moveTo>
                <a:lnTo>
                  <a:pt x="259686" y="59103"/>
                </a:lnTo>
                <a:lnTo>
                  <a:pt x="251203" y="59103"/>
                </a:lnTo>
                <a:lnTo>
                  <a:pt x="251203" y="50843"/>
                </a:lnTo>
                <a:close/>
                <a:moveTo>
                  <a:pt x="268337" y="50843"/>
                </a:moveTo>
                <a:lnTo>
                  <a:pt x="268337" y="59103"/>
                </a:lnTo>
                <a:lnTo>
                  <a:pt x="259910" y="59103"/>
                </a:lnTo>
                <a:lnTo>
                  <a:pt x="259910" y="50843"/>
                </a:lnTo>
                <a:close/>
                <a:moveTo>
                  <a:pt x="276988" y="50843"/>
                </a:moveTo>
                <a:lnTo>
                  <a:pt x="276988" y="59103"/>
                </a:lnTo>
                <a:lnTo>
                  <a:pt x="268560" y="59103"/>
                </a:lnTo>
                <a:lnTo>
                  <a:pt x="268560" y="50843"/>
                </a:lnTo>
                <a:close/>
                <a:moveTo>
                  <a:pt x="17190" y="59326"/>
                </a:moveTo>
                <a:lnTo>
                  <a:pt x="17190" y="67586"/>
                </a:lnTo>
                <a:lnTo>
                  <a:pt x="8762" y="67586"/>
                </a:lnTo>
                <a:lnTo>
                  <a:pt x="8762" y="59326"/>
                </a:lnTo>
                <a:close/>
                <a:moveTo>
                  <a:pt x="25840" y="59326"/>
                </a:moveTo>
                <a:lnTo>
                  <a:pt x="25840" y="67586"/>
                </a:lnTo>
                <a:lnTo>
                  <a:pt x="17413" y="67586"/>
                </a:lnTo>
                <a:lnTo>
                  <a:pt x="17413" y="59326"/>
                </a:lnTo>
                <a:close/>
                <a:moveTo>
                  <a:pt x="34547" y="59326"/>
                </a:moveTo>
                <a:lnTo>
                  <a:pt x="34547" y="67586"/>
                </a:lnTo>
                <a:lnTo>
                  <a:pt x="26064" y="67586"/>
                </a:lnTo>
                <a:lnTo>
                  <a:pt x="26064" y="59326"/>
                </a:lnTo>
                <a:close/>
                <a:moveTo>
                  <a:pt x="43197" y="59326"/>
                </a:moveTo>
                <a:lnTo>
                  <a:pt x="43197" y="67586"/>
                </a:lnTo>
                <a:lnTo>
                  <a:pt x="34770" y="67586"/>
                </a:lnTo>
                <a:lnTo>
                  <a:pt x="34770" y="59326"/>
                </a:lnTo>
                <a:close/>
                <a:moveTo>
                  <a:pt x="51848" y="59326"/>
                </a:moveTo>
                <a:lnTo>
                  <a:pt x="51848" y="67586"/>
                </a:lnTo>
                <a:lnTo>
                  <a:pt x="43421" y="67586"/>
                </a:lnTo>
                <a:lnTo>
                  <a:pt x="43421" y="59326"/>
                </a:lnTo>
                <a:close/>
                <a:moveTo>
                  <a:pt x="60499" y="59326"/>
                </a:moveTo>
                <a:lnTo>
                  <a:pt x="60499" y="67586"/>
                </a:lnTo>
                <a:lnTo>
                  <a:pt x="52071" y="67586"/>
                </a:lnTo>
                <a:lnTo>
                  <a:pt x="52071" y="59326"/>
                </a:lnTo>
                <a:close/>
                <a:moveTo>
                  <a:pt x="69149" y="59326"/>
                </a:moveTo>
                <a:lnTo>
                  <a:pt x="69149" y="67586"/>
                </a:lnTo>
                <a:lnTo>
                  <a:pt x="60722" y="67586"/>
                </a:lnTo>
                <a:lnTo>
                  <a:pt x="60722" y="59326"/>
                </a:lnTo>
                <a:close/>
                <a:moveTo>
                  <a:pt x="77800" y="59326"/>
                </a:moveTo>
                <a:lnTo>
                  <a:pt x="77800" y="67586"/>
                </a:lnTo>
                <a:lnTo>
                  <a:pt x="69373" y="67586"/>
                </a:lnTo>
                <a:lnTo>
                  <a:pt x="69373" y="59326"/>
                </a:lnTo>
                <a:close/>
                <a:moveTo>
                  <a:pt x="86506" y="59326"/>
                </a:moveTo>
                <a:lnTo>
                  <a:pt x="86506" y="67586"/>
                </a:lnTo>
                <a:lnTo>
                  <a:pt x="78023" y="67586"/>
                </a:lnTo>
                <a:lnTo>
                  <a:pt x="78023" y="59326"/>
                </a:lnTo>
                <a:close/>
                <a:moveTo>
                  <a:pt x="95157" y="59326"/>
                </a:moveTo>
                <a:lnTo>
                  <a:pt x="95157" y="67586"/>
                </a:lnTo>
                <a:lnTo>
                  <a:pt x="86730" y="67586"/>
                </a:lnTo>
                <a:lnTo>
                  <a:pt x="86730" y="59326"/>
                </a:lnTo>
                <a:close/>
                <a:moveTo>
                  <a:pt x="103808" y="59326"/>
                </a:moveTo>
                <a:lnTo>
                  <a:pt x="103808" y="67586"/>
                </a:lnTo>
                <a:lnTo>
                  <a:pt x="95380" y="67586"/>
                </a:lnTo>
                <a:lnTo>
                  <a:pt x="95380" y="59326"/>
                </a:lnTo>
                <a:close/>
                <a:moveTo>
                  <a:pt x="112458" y="59326"/>
                </a:moveTo>
                <a:lnTo>
                  <a:pt x="112458" y="67586"/>
                </a:lnTo>
                <a:lnTo>
                  <a:pt x="104031" y="67586"/>
                </a:lnTo>
                <a:lnTo>
                  <a:pt x="104031" y="59326"/>
                </a:lnTo>
                <a:close/>
                <a:moveTo>
                  <a:pt x="121109" y="59326"/>
                </a:moveTo>
                <a:lnTo>
                  <a:pt x="121109" y="67586"/>
                </a:lnTo>
                <a:lnTo>
                  <a:pt x="112681" y="67586"/>
                </a:lnTo>
                <a:lnTo>
                  <a:pt x="112681" y="59326"/>
                </a:lnTo>
                <a:close/>
                <a:moveTo>
                  <a:pt x="129760" y="59326"/>
                </a:moveTo>
                <a:lnTo>
                  <a:pt x="129760" y="67586"/>
                </a:lnTo>
                <a:lnTo>
                  <a:pt x="121332" y="67586"/>
                </a:lnTo>
                <a:lnTo>
                  <a:pt x="121332" y="59326"/>
                </a:lnTo>
                <a:close/>
                <a:moveTo>
                  <a:pt x="138410" y="59326"/>
                </a:moveTo>
                <a:lnTo>
                  <a:pt x="138410" y="67586"/>
                </a:lnTo>
                <a:lnTo>
                  <a:pt x="129983" y="67586"/>
                </a:lnTo>
                <a:lnTo>
                  <a:pt x="129983" y="59326"/>
                </a:lnTo>
                <a:close/>
                <a:moveTo>
                  <a:pt x="147117" y="59326"/>
                </a:moveTo>
                <a:lnTo>
                  <a:pt x="147117" y="67586"/>
                </a:lnTo>
                <a:lnTo>
                  <a:pt x="138633" y="67586"/>
                </a:lnTo>
                <a:lnTo>
                  <a:pt x="138633" y="59326"/>
                </a:lnTo>
                <a:close/>
                <a:moveTo>
                  <a:pt x="155767" y="59326"/>
                </a:moveTo>
                <a:lnTo>
                  <a:pt x="155767" y="67586"/>
                </a:lnTo>
                <a:lnTo>
                  <a:pt x="147340" y="67586"/>
                </a:lnTo>
                <a:lnTo>
                  <a:pt x="147340" y="59326"/>
                </a:lnTo>
                <a:close/>
                <a:moveTo>
                  <a:pt x="164418" y="59326"/>
                </a:moveTo>
                <a:lnTo>
                  <a:pt x="164418" y="67586"/>
                </a:lnTo>
                <a:lnTo>
                  <a:pt x="155990" y="67586"/>
                </a:lnTo>
                <a:lnTo>
                  <a:pt x="155990" y="59326"/>
                </a:lnTo>
                <a:close/>
                <a:moveTo>
                  <a:pt x="173069" y="59326"/>
                </a:moveTo>
                <a:lnTo>
                  <a:pt x="173069" y="67586"/>
                </a:lnTo>
                <a:lnTo>
                  <a:pt x="164641" y="67586"/>
                </a:lnTo>
                <a:lnTo>
                  <a:pt x="164641" y="59326"/>
                </a:lnTo>
                <a:close/>
                <a:moveTo>
                  <a:pt x="181719" y="59326"/>
                </a:moveTo>
                <a:lnTo>
                  <a:pt x="181719" y="67586"/>
                </a:lnTo>
                <a:lnTo>
                  <a:pt x="173292" y="67586"/>
                </a:lnTo>
                <a:lnTo>
                  <a:pt x="173292" y="59326"/>
                </a:lnTo>
                <a:close/>
                <a:moveTo>
                  <a:pt x="190370" y="59326"/>
                </a:moveTo>
                <a:lnTo>
                  <a:pt x="190370" y="67586"/>
                </a:lnTo>
                <a:lnTo>
                  <a:pt x="181942" y="67586"/>
                </a:lnTo>
                <a:lnTo>
                  <a:pt x="181942" y="59326"/>
                </a:lnTo>
                <a:close/>
                <a:moveTo>
                  <a:pt x="199020" y="59326"/>
                </a:moveTo>
                <a:lnTo>
                  <a:pt x="199020" y="67586"/>
                </a:lnTo>
                <a:lnTo>
                  <a:pt x="190593" y="67586"/>
                </a:lnTo>
                <a:lnTo>
                  <a:pt x="190593" y="59326"/>
                </a:lnTo>
                <a:close/>
                <a:moveTo>
                  <a:pt x="207727" y="59326"/>
                </a:moveTo>
                <a:lnTo>
                  <a:pt x="207727" y="67586"/>
                </a:lnTo>
                <a:lnTo>
                  <a:pt x="199244" y="67586"/>
                </a:lnTo>
                <a:lnTo>
                  <a:pt x="199244" y="59326"/>
                </a:lnTo>
                <a:close/>
                <a:moveTo>
                  <a:pt x="216377" y="59326"/>
                </a:moveTo>
                <a:lnTo>
                  <a:pt x="216377" y="67586"/>
                </a:lnTo>
                <a:lnTo>
                  <a:pt x="207950" y="67586"/>
                </a:lnTo>
                <a:lnTo>
                  <a:pt x="207950" y="59326"/>
                </a:lnTo>
                <a:close/>
                <a:moveTo>
                  <a:pt x="225028" y="59326"/>
                </a:moveTo>
                <a:lnTo>
                  <a:pt x="225028" y="67586"/>
                </a:lnTo>
                <a:lnTo>
                  <a:pt x="216601" y="67586"/>
                </a:lnTo>
                <a:lnTo>
                  <a:pt x="216601" y="59326"/>
                </a:lnTo>
                <a:close/>
                <a:moveTo>
                  <a:pt x="233679" y="59326"/>
                </a:moveTo>
                <a:lnTo>
                  <a:pt x="233679" y="67586"/>
                </a:lnTo>
                <a:lnTo>
                  <a:pt x="225251" y="67586"/>
                </a:lnTo>
                <a:lnTo>
                  <a:pt x="225251" y="59326"/>
                </a:lnTo>
                <a:close/>
                <a:moveTo>
                  <a:pt x="242329" y="59326"/>
                </a:moveTo>
                <a:lnTo>
                  <a:pt x="242329" y="67586"/>
                </a:lnTo>
                <a:lnTo>
                  <a:pt x="233902" y="67586"/>
                </a:lnTo>
                <a:lnTo>
                  <a:pt x="233902" y="59326"/>
                </a:lnTo>
                <a:close/>
                <a:moveTo>
                  <a:pt x="250980" y="59326"/>
                </a:moveTo>
                <a:lnTo>
                  <a:pt x="250980" y="67586"/>
                </a:lnTo>
                <a:lnTo>
                  <a:pt x="242553" y="67586"/>
                </a:lnTo>
                <a:lnTo>
                  <a:pt x="242553" y="59326"/>
                </a:lnTo>
                <a:close/>
                <a:moveTo>
                  <a:pt x="259686" y="59326"/>
                </a:moveTo>
                <a:lnTo>
                  <a:pt x="259686" y="67586"/>
                </a:lnTo>
                <a:lnTo>
                  <a:pt x="251203" y="67586"/>
                </a:lnTo>
                <a:lnTo>
                  <a:pt x="251203" y="59326"/>
                </a:lnTo>
                <a:close/>
                <a:moveTo>
                  <a:pt x="268337" y="59326"/>
                </a:moveTo>
                <a:lnTo>
                  <a:pt x="268337" y="67586"/>
                </a:lnTo>
                <a:lnTo>
                  <a:pt x="259910" y="67586"/>
                </a:lnTo>
                <a:lnTo>
                  <a:pt x="259910" y="59326"/>
                </a:lnTo>
                <a:close/>
                <a:moveTo>
                  <a:pt x="276988" y="59326"/>
                </a:moveTo>
                <a:lnTo>
                  <a:pt x="276988" y="67586"/>
                </a:lnTo>
                <a:lnTo>
                  <a:pt x="268560" y="67586"/>
                </a:lnTo>
                <a:lnTo>
                  <a:pt x="268560" y="59326"/>
                </a:lnTo>
                <a:close/>
                <a:moveTo>
                  <a:pt x="17190" y="67810"/>
                </a:moveTo>
                <a:lnTo>
                  <a:pt x="17190" y="76014"/>
                </a:lnTo>
                <a:lnTo>
                  <a:pt x="8762" y="76014"/>
                </a:lnTo>
                <a:lnTo>
                  <a:pt x="8762" y="67810"/>
                </a:lnTo>
                <a:close/>
                <a:moveTo>
                  <a:pt x="25840" y="67810"/>
                </a:moveTo>
                <a:lnTo>
                  <a:pt x="25840" y="76014"/>
                </a:lnTo>
                <a:lnTo>
                  <a:pt x="17413" y="76014"/>
                </a:lnTo>
                <a:lnTo>
                  <a:pt x="17413" y="67810"/>
                </a:lnTo>
                <a:close/>
                <a:moveTo>
                  <a:pt x="34547" y="67810"/>
                </a:moveTo>
                <a:lnTo>
                  <a:pt x="34547" y="76014"/>
                </a:lnTo>
                <a:lnTo>
                  <a:pt x="26064" y="76014"/>
                </a:lnTo>
                <a:lnTo>
                  <a:pt x="26064" y="67810"/>
                </a:lnTo>
                <a:close/>
                <a:moveTo>
                  <a:pt x="43197" y="67810"/>
                </a:moveTo>
                <a:lnTo>
                  <a:pt x="43197" y="76014"/>
                </a:lnTo>
                <a:lnTo>
                  <a:pt x="34770" y="76014"/>
                </a:lnTo>
                <a:lnTo>
                  <a:pt x="34770" y="67810"/>
                </a:lnTo>
                <a:close/>
                <a:moveTo>
                  <a:pt x="51848" y="67810"/>
                </a:moveTo>
                <a:lnTo>
                  <a:pt x="51848" y="76014"/>
                </a:lnTo>
                <a:lnTo>
                  <a:pt x="43421" y="76014"/>
                </a:lnTo>
                <a:lnTo>
                  <a:pt x="43421" y="67810"/>
                </a:lnTo>
                <a:close/>
                <a:moveTo>
                  <a:pt x="60499" y="67810"/>
                </a:moveTo>
                <a:lnTo>
                  <a:pt x="60499" y="76014"/>
                </a:lnTo>
                <a:lnTo>
                  <a:pt x="52071" y="76014"/>
                </a:lnTo>
                <a:lnTo>
                  <a:pt x="52071" y="67810"/>
                </a:lnTo>
                <a:close/>
                <a:moveTo>
                  <a:pt x="69149" y="67810"/>
                </a:moveTo>
                <a:lnTo>
                  <a:pt x="69149" y="76014"/>
                </a:lnTo>
                <a:lnTo>
                  <a:pt x="60722" y="76014"/>
                </a:lnTo>
                <a:lnTo>
                  <a:pt x="60722" y="67810"/>
                </a:lnTo>
                <a:close/>
                <a:moveTo>
                  <a:pt x="77800" y="67810"/>
                </a:moveTo>
                <a:lnTo>
                  <a:pt x="77800" y="76014"/>
                </a:lnTo>
                <a:lnTo>
                  <a:pt x="69373" y="76014"/>
                </a:lnTo>
                <a:lnTo>
                  <a:pt x="69373" y="67810"/>
                </a:lnTo>
                <a:close/>
                <a:moveTo>
                  <a:pt x="86506" y="67810"/>
                </a:moveTo>
                <a:lnTo>
                  <a:pt x="86506" y="76014"/>
                </a:lnTo>
                <a:lnTo>
                  <a:pt x="78023" y="76014"/>
                </a:lnTo>
                <a:lnTo>
                  <a:pt x="78023" y="67810"/>
                </a:lnTo>
                <a:close/>
                <a:moveTo>
                  <a:pt x="95157" y="67810"/>
                </a:moveTo>
                <a:lnTo>
                  <a:pt x="95157" y="76014"/>
                </a:lnTo>
                <a:lnTo>
                  <a:pt x="86730" y="76014"/>
                </a:lnTo>
                <a:lnTo>
                  <a:pt x="86730" y="67810"/>
                </a:lnTo>
                <a:close/>
                <a:moveTo>
                  <a:pt x="103808" y="67810"/>
                </a:moveTo>
                <a:lnTo>
                  <a:pt x="103808" y="76014"/>
                </a:lnTo>
                <a:lnTo>
                  <a:pt x="95380" y="76014"/>
                </a:lnTo>
                <a:lnTo>
                  <a:pt x="95380" y="67810"/>
                </a:lnTo>
                <a:close/>
                <a:moveTo>
                  <a:pt x="112458" y="67810"/>
                </a:moveTo>
                <a:lnTo>
                  <a:pt x="112458" y="76014"/>
                </a:lnTo>
                <a:lnTo>
                  <a:pt x="104031" y="76014"/>
                </a:lnTo>
                <a:lnTo>
                  <a:pt x="104031" y="67810"/>
                </a:lnTo>
                <a:close/>
                <a:moveTo>
                  <a:pt x="121109" y="67810"/>
                </a:moveTo>
                <a:lnTo>
                  <a:pt x="121109" y="76014"/>
                </a:lnTo>
                <a:lnTo>
                  <a:pt x="112681" y="76014"/>
                </a:lnTo>
                <a:lnTo>
                  <a:pt x="112681" y="67810"/>
                </a:lnTo>
                <a:close/>
                <a:moveTo>
                  <a:pt x="129760" y="67810"/>
                </a:moveTo>
                <a:lnTo>
                  <a:pt x="129760" y="76014"/>
                </a:lnTo>
                <a:lnTo>
                  <a:pt x="121332" y="76014"/>
                </a:lnTo>
                <a:lnTo>
                  <a:pt x="121332" y="67810"/>
                </a:lnTo>
                <a:close/>
                <a:moveTo>
                  <a:pt x="138410" y="67810"/>
                </a:moveTo>
                <a:lnTo>
                  <a:pt x="138410" y="76014"/>
                </a:lnTo>
                <a:lnTo>
                  <a:pt x="129983" y="76014"/>
                </a:lnTo>
                <a:lnTo>
                  <a:pt x="129983" y="67810"/>
                </a:lnTo>
                <a:close/>
                <a:moveTo>
                  <a:pt x="147117" y="67810"/>
                </a:moveTo>
                <a:lnTo>
                  <a:pt x="147117" y="76014"/>
                </a:lnTo>
                <a:lnTo>
                  <a:pt x="138633" y="76014"/>
                </a:lnTo>
                <a:lnTo>
                  <a:pt x="138633" y="67810"/>
                </a:lnTo>
                <a:close/>
                <a:moveTo>
                  <a:pt x="155767" y="67810"/>
                </a:moveTo>
                <a:lnTo>
                  <a:pt x="155767" y="76014"/>
                </a:lnTo>
                <a:lnTo>
                  <a:pt x="147340" y="76014"/>
                </a:lnTo>
                <a:lnTo>
                  <a:pt x="147340" y="67810"/>
                </a:lnTo>
                <a:close/>
                <a:moveTo>
                  <a:pt x="164418" y="67810"/>
                </a:moveTo>
                <a:lnTo>
                  <a:pt x="164418" y="76014"/>
                </a:lnTo>
                <a:lnTo>
                  <a:pt x="155990" y="76014"/>
                </a:lnTo>
                <a:lnTo>
                  <a:pt x="155990" y="67810"/>
                </a:lnTo>
                <a:close/>
                <a:moveTo>
                  <a:pt x="173069" y="67810"/>
                </a:moveTo>
                <a:lnTo>
                  <a:pt x="173069" y="76014"/>
                </a:lnTo>
                <a:lnTo>
                  <a:pt x="164641" y="76014"/>
                </a:lnTo>
                <a:lnTo>
                  <a:pt x="164641" y="67810"/>
                </a:lnTo>
                <a:close/>
                <a:moveTo>
                  <a:pt x="181719" y="67810"/>
                </a:moveTo>
                <a:lnTo>
                  <a:pt x="181719" y="76014"/>
                </a:lnTo>
                <a:lnTo>
                  <a:pt x="173292" y="76014"/>
                </a:lnTo>
                <a:lnTo>
                  <a:pt x="173292" y="67810"/>
                </a:lnTo>
                <a:close/>
                <a:moveTo>
                  <a:pt x="190370" y="67810"/>
                </a:moveTo>
                <a:lnTo>
                  <a:pt x="190370" y="76014"/>
                </a:lnTo>
                <a:lnTo>
                  <a:pt x="181942" y="76014"/>
                </a:lnTo>
                <a:lnTo>
                  <a:pt x="181942" y="67810"/>
                </a:lnTo>
                <a:close/>
                <a:moveTo>
                  <a:pt x="199020" y="67810"/>
                </a:moveTo>
                <a:lnTo>
                  <a:pt x="199020" y="76014"/>
                </a:lnTo>
                <a:lnTo>
                  <a:pt x="190593" y="76014"/>
                </a:lnTo>
                <a:lnTo>
                  <a:pt x="190593" y="67810"/>
                </a:lnTo>
                <a:close/>
                <a:moveTo>
                  <a:pt x="207727" y="67810"/>
                </a:moveTo>
                <a:lnTo>
                  <a:pt x="207727" y="76014"/>
                </a:lnTo>
                <a:lnTo>
                  <a:pt x="199244" y="76014"/>
                </a:lnTo>
                <a:lnTo>
                  <a:pt x="199244" y="67810"/>
                </a:lnTo>
                <a:close/>
                <a:moveTo>
                  <a:pt x="216377" y="67810"/>
                </a:moveTo>
                <a:lnTo>
                  <a:pt x="216377" y="76014"/>
                </a:lnTo>
                <a:lnTo>
                  <a:pt x="207950" y="76014"/>
                </a:lnTo>
                <a:lnTo>
                  <a:pt x="207950" y="67810"/>
                </a:lnTo>
                <a:close/>
                <a:moveTo>
                  <a:pt x="225028" y="67810"/>
                </a:moveTo>
                <a:lnTo>
                  <a:pt x="225028" y="76014"/>
                </a:lnTo>
                <a:lnTo>
                  <a:pt x="216601" y="76014"/>
                </a:lnTo>
                <a:lnTo>
                  <a:pt x="216601" y="67810"/>
                </a:lnTo>
                <a:close/>
                <a:moveTo>
                  <a:pt x="233679" y="67810"/>
                </a:moveTo>
                <a:lnTo>
                  <a:pt x="233679" y="76014"/>
                </a:lnTo>
                <a:lnTo>
                  <a:pt x="225251" y="76014"/>
                </a:lnTo>
                <a:lnTo>
                  <a:pt x="225251" y="67810"/>
                </a:lnTo>
                <a:close/>
                <a:moveTo>
                  <a:pt x="242329" y="67810"/>
                </a:moveTo>
                <a:lnTo>
                  <a:pt x="242329" y="76014"/>
                </a:lnTo>
                <a:lnTo>
                  <a:pt x="233902" y="76014"/>
                </a:lnTo>
                <a:lnTo>
                  <a:pt x="233902" y="67810"/>
                </a:lnTo>
                <a:close/>
                <a:moveTo>
                  <a:pt x="250980" y="67810"/>
                </a:moveTo>
                <a:lnTo>
                  <a:pt x="250980" y="76014"/>
                </a:lnTo>
                <a:lnTo>
                  <a:pt x="242553" y="76014"/>
                </a:lnTo>
                <a:lnTo>
                  <a:pt x="242553" y="67810"/>
                </a:lnTo>
                <a:close/>
                <a:moveTo>
                  <a:pt x="259686" y="67810"/>
                </a:moveTo>
                <a:lnTo>
                  <a:pt x="259686" y="76014"/>
                </a:lnTo>
                <a:lnTo>
                  <a:pt x="251203" y="76014"/>
                </a:lnTo>
                <a:lnTo>
                  <a:pt x="251203" y="67810"/>
                </a:lnTo>
                <a:close/>
                <a:moveTo>
                  <a:pt x="268337" y="67810"/>
                </a:moveTo>
                <a:lnTo>
                  <a:pt x="268337" y="76014"/>
                </a:lnTo>
                <a:lnTo>
                  <a:pt x="259910" y="76014"/>
                </a:lnTo>
                <a:lnTo>
                  <a:pt x="259910" y="67810"/>
                </a:lnTo>
                <a:close/>
                <a:moveTo>
                  <a:pt x="276988" y="67810"/>
                </a:moveTo>
                <a:lnTo>
                  <a:pt x="276988" y="76014"/>
                </a:lnTo>
                <a:lnTo>
                  <a:pt x="268560" y="76014"/>
                </a:lnTo>
                <a:lnTo>
                  <a:pt x="268560" y="67810"/>
                </a:lnTo>
                <a:close/>
                <a:moveTo>
                  <a:pt x="17190" y="76237"/>
                </a:moveTo>
                <a:lnTo>
                  <a:pt x="17190" y="84497"/>
                </a:lnTo>
                <a:lnTo>
                  <a:pt x="8762" y="84497"/>
                </a:lnTo>
                <a:lnTo>
                  <a:pt x="8762" y="76237"/>
                </a:lnTo>
                <a:close/>
                <a:moveTo>
                  <a:pt x="25840" y="76237"/>
                </a:moveTo>
                <a:lnTo>
                  <a:pt x="25840" y="84497"/>
                </a:lnTo>
                <a:lnTo>
                  <a:pt x="17413" y="84497"/>
                </a:lnTo>
                <a:lnTo>
                  <a:pt x="17413" y="76237"/>
                </a:lnTo>
                <a:close/>
                <a:moveTo>
                  <a:pt x="34547" y="76237"/>
                </a:moveTo>
                <a:lnTo>
                  <a:pt x="34547" y="84497"/>
                </a:lnTo>
                <a:lnTo>
                  <a:pt x="26064" y="84497"/>
                </a:lnTo>
                <a:lnTo>
                  <a:pt x="26064" y="76237"/>
                </a:lnTo>
                <a:close/>
                <a:moveTo>
                  <a:pt x="43197" y="76237"/>
                </a:moveTo>
                <a:lnTo>
                  <a:pt x="43197" y="84497"/>
                </a:lnTo>
                <a:lnTo>
                  <a:pt x="34770" y="84497"/>
                </a:lnTo>
                <a:lnTo>
                  <a:pt x="34770" y="76237"/>
                </a:lnTo>
                <a:close/>
                <a:moveTo>
                  <a:pt x="51848" y="76237"/>
                </a:moveTo>
                <a:lnTo>
                  <a:pt x="51848" y="84497"/>
                </a:lnTo>
                <a:lnTo>
                  <a:pt x="43421" y="84497"/>
                </a:lnTo>
                <a:lnTo>
                  <a:pt x="43421" y="76237"/>
                </a:lnTo>
                <a:close/>
                <a:moveTo>
                  <a:pt x="60499" y="76237"/>
                </a:moveTo>
                <a:lnTo>
                  <a:pt x="60499" y="84497"/>
                </a:lnTo>
                <a:lnTo>
                  <a:pt x="52071" y="84497"/>
                </a:lnTo>
                <a:lnTo>
                  <a:pt x="52071" y="76237"/>
                </a:lnTo>
                <a:close/>
                <a:moveTo>
                  <a:pt x="69149" y="76237"/>
                </a:moveTo>
                <a:lnTo>
                  <a:pt x="69149" y="84497"/>
                </a:lnTo>
                <a:lnTo>
                  <a:pt x="60722" y="84497"/>
                </a:lnTo>
                <a:lnTo>
                  <a:pt x="60722" y="76237"/>
                </a:lnTo>
                <a:close/>
                <a:moveTo>
                  <a:pt x="77800" y="76237"/>
                </a:moveTo>
                <a:lnTo>
                  <a:pt x="77800" y="84497"/>
                </a:lnTo>
                <a:lnTo>
                  <a:pt x="69373" y="84497"/>
                </a:lnTo>
                <a:lnTo>
                  <a:pt x="69373" y="76237"/>
                </a:lnTo>
                <a:close/>
                <a:moveTo>
                  <a:pt x="86506" y="76237"/>
                </a:moveTo>
                <a:lnTo>
                  <a:pt x="86506" y="84497"/>
                </a:lnTo>
                <a:lnTo>
                  <a:pt x="78023" y="84497"/>
                </a:lnTo>
                <a:lnTo>
                  <a:pt x="78023" y="76237"/>
                </a:lnTo>
                <a:close/>
                <a:moveTo>
                  <a:pt x="95157" y="76237"/>
                </a:moveTo>
                <a:lnTo>
                  <a:pt x="95157" y="84497"/>
                </a:lnTo>
                <a:lnTo>
                  <a:pt x="86730" y="84497"/>
                </a:lnTo>
                <a:lnTo>
                  <a:pt x="86730" y="76237"/>
                </a:lnTo>
                <a:close/>
                <a:moveTo>
                  <a:pt x="103808" y="76237"/>
                </a:moveTo>
                <a:lnTo>
                  <a:pt x="103808" y="84497"/>
                </a:lnTo>
                <a:lnTo>
                  <a:pt x="95380" y="84497"/>
                </a:lnTo>
                <a:lnTo>
                  <a:pt x="95380" y="76237"/>
                </a:lnTo>
                <a:close/>
                <a:moveTo>
                  <a:pt x="112458" y="76237"/>
                </a:moveTo>
                <a:lnTo>
                  <a:pt x="112458" y="84497"/>
                </a:lnTo>
                <a:lnTo>
                  <a:pt x="104031" y="84497"/>
                </a:lnTo>
                <a:lnTo>
                  <a:pt x="104031" y="76237"/>
                </a:lnTo>
                <a:close/>
                <a:moveTo>
                  <a:pt x="121109" y="76237"/>
                </a:moveTo>
                <a:lnTo>
                  <a:pt x="121109" y="84497"/>
                </a:lnTo>
                <a:lnTo>
                  <a:pt x="112681" y="84497"/>
                </a:lnTo>
                <a:lnTo>
                  <a:pt x="112681" y="76237"/>
                </a:lnTo>
                <a:close/>
                <a:moveTo>
                  <a:pt x="129760" y="76237"/>
                </a:moveTo>
                <a:lnTo>
                  <a:pt x="129760" y="84497"/>
                </a:lnTo>
                <a:lnTo>
                  <a:pt x="121332" y="84497"/>
                </a:lnTo>
                <a:lnTo>
                  <a:pt x="121332" y="76237"/>
                </a:lnTo>
                <a:close/>
                <a:moveTo>
                  <a:pt x="138410" y="76237"/>
                </a:moveTo>
                <a:lnTo>
                  <a:pt x="138410" y="84497"/>
                </a:lnTo>
                <a:lnTo>
                  <a:pt x="129983" y="84497"/>
                </a:lnTo>
                <a:lnTo>
                  <a:pt x="129983" y="76237"/>
                </a:lnTo>
                <a:close/>
                <a:moveTo>
                  <a:pt x="147117" y="76237"/>
                </a:moveTo>
                <a:lnTo>
                  <a:pt x="147117" y="84497"/>
                </a:lnTo>
                <a:lnTo>
                  <a:pt x="138633" y="84497"/>
                </a:lnTo>
                <a:lnTo>
                  <a:pt x="138633" y="76237"/>
                </a:lnTo>
                <a:close/>
                <a:moveTo>
                  <a:pt x="155767" y="76237"/>
                </a:moveTo>
                <a:lnTo>
                  <a:pt x="155767" y="84497"/>
                </a:lnTo>
                <a:lnTo>
                  <a:pt x="147340" y="84497"/>
                </a:lnTo>
                <a:lnTo>
                  <a:pt x="147340" y="76237"/>
                </a:lnTo>
                <a:close/>
                <a:moveTo>
                  <a:pt x="164418" y="76237"/>
                </a:moveTo>
                <a:lnTo>
                  <a:pt x="164418" y="84497"/>
                </a:lnTo>
                <a:lnTo>
                  <a:pt x="155990" y="84497"/>
                </a:lnTo>
                <a:lnTo>
                  <a:pt x="155990" y="76237"/>
                </a:lnTo>
                <a:close/>
                <a:moveTo>
                  <a:pt x="173069" y="76237"/>
                </a:moveTo>
                <a:lnTo>
                  <a:pt x="173069" y="84497"/>
                </a:lnTo>
                <a:lnTo>
                  <a:pt x="164641" y="84497"/>
                </a:lnTo>
                <a:lnTo>
                  <a:pt x="164641" y="76237"/>
                </a:lnTo>
                <a:close/>
                <a:moveTo>
                  <a:pt x="181719" y="76237"/>
                </a:moveTo>
                <a:lnTo>
                  <a:pt x="181719" y="84497"/>
                </a:lnTo>
                <a:lnTo>
                  <a:pt x="173292" y="84497"/>
                </a:lnTo>
                <a:lnTo>
                  <a:pt x="173292" y="76237"/>
                </a:lnTo>
                <a:close/>
                <a:moveTo>
                  <a:pt x="190370" y="76237"/>
                </a:moveTo>
                <a:lnTo>
                  <a:pt x="190370" y="84497"/>
                </a:lnTo>
                <a:lnTo>
                  <a:pt x="181942" y="84497"/>
                </a:lnTo>
                <a:lnTo>
                  <a:pt x="181942" y="76237"/>
                </a:lnTo>
                <a:close/>
                <a:moveTo>
                  <a:pt x="199020" y="76237"/>
                </a:moveTo>
                <a:lnTo>
                  <a:pt x="199020" y="84497"/>
                </a:lnTo>
                <a:lnTo>
                  <a:pt x="190593" y="84497"/>
                </a:lnTo>
                <a:lnTo>
                  <a:pt x="190593" y="76237"/>
                </a:lnTo>
                <a:close/>
                <a:moveTo>
                  <a:pt x="207727" y="76237"/>
                </a:moveTo>
                <a:lnTo>
                  <a:pt x="207727" y="84497"/>
                </a:lnTo>
                <a:lnTo>
                  <a:pt x="199244" y="84497"/>
                </a:lnTo>
                <a:lnTo>
                  <a:pt x="199244" y="76237"/>
                </a:lnTo>
                <a:close/>
                <a:moveTo>
                  <a:pt x="216377" y="76237"/>
                </a:moveTo>
                <a:lnTo>
                  <a:pt x="216377" y="84497"/>
                </a:lnTo>
                <a:lnTo>
                  <a:pt x="207950" y="84497"/>
                </a:lnTo>
                <a:lnTo>
                  <a:pt x="207950" y="76237"/>
                </a:lnTo>
                <a:close/>
                <a:moveTo>
                  <a:pt x="225028" y="76237"/>
                </a:moveTo>
                <a:lnTo>
                  <a:pt x="225028" y="84497"/>
                </a:lnTo>
                <a:lnTo>
                  <a:pt x="216601" y="84497"/>
                </a:lnTo>
                <a:lnTo>
                  <a:pt x="216601" y="76237"/>
                </a:lnTo>
                <a:close/>
                <a:moveTo>
                  <a:pt x="233679" y="76237"/>
                </a:moveTo>
                <a:lnTo>
                  <a:pt x="233679" y="84497"/>
                </a:lnTo>
                <a:lnTo>
                  <a:pt x="225251" y="84497"/>
                </a:lnTo>
                <a:lnTo>
                  <a:pt x="225251" y="76237"/>
                </a:lnTo>
                <a:close/>
                <a:moveTo>
                  <a:pt x="242329" y="76237"/>
                </a:moveTo>
                <a:lnTo>
                  <a:pt x="242329" y="84497"/>
                </a:lnTo>
                <a:lnTo>
                  <a:pt x="233902" y="84497"/>
                </a:lnTo>
                <a:lnTo>
                  <a:pt x="233902" y="76237"/>
                </a:lnTo>
                <a:close/>
                <a:moveTo>
                  <a:pt x="250980" y="76237"/>
                </a:moveTo>
                <a:lnTo>
                  <a:pt x="250980" y="84497"/>
                </a:lnTo>
                <a:lnTo>
                  <a:pt x="242553" y="84497"/>
                </a:lnTo>
                <a:lnTo>
                  <a:pt x="242553" y="76237"/>
                </a:lnTo>
                <a:close/>
                <a:moveTo>
                  <a:pt x="259686" y="76237"/>
                </a:moveTo>
                <a:lnTo>
                  <a:pt x="259686" y="84497"/>
                </a:lnTo>
                <a:lnTo>
                  <a:pt x="251203" y="84497"/>
                </a:lnTo>
                <a:lnTo>
                  <a:pt x="251203" y="76237"/>
                </a:lnTo>
                <a:close/>
                <a:moveTo>
                  <a:pt x="268337" y="76237"/>
                </a:moveTo>
                <a:lnTo>
                  <a:pt x="268337" y="84497"/>
                </a:lnTo>
                <a:lnTo>
                  <a:pt x="259910" y="84497"/>
                </a:lnTo>
                <a:lnTo>
                  <a:pt x="259910" y="76237"/>
                </a:lnTo>
                <a:close/>
                <a:moveTo>
                  <a:pt x="276988" y="76237"/>
                </a:moveTo>
                <a:lnTo>
                  <a:pt x="276988" y="84497"/>
                </a:lnTo>
                <a:lnTo>
                  <a:pt x="268560" y="84497"/>
                </a:lnTo>
                <a:lnTo>
                  <a:pt x="268560" y="76237"/>
                </a:lnTo>
                <a:close/>
                <a:moveTo>
                  <a:pt x="17190" y="84720"/>
                </a:moveTo>
                <a:lnTo>
                  <a:pt x="17190" y="92924"/>
                </a:lnTo>
                <a:lnTo>
                  <a:pt x="8762" y="92924"/>
                </a:lnTo>
                <a:lnTo>
                  <a:pt x="8762" y="84720"/>
                </a:lnTo>
                <a:close/>
                <a:moveTo>
                  <a:pt x="25840" y="84720"/>
                </a:moveTo>
                <a:lnTo>
                  <a:pt x="25840" y="92924"/>
                </a:lnTo>
                <a:lnTo>
                  <a:pt x="17413" y="92924"/>
                </a:lnTo>
                <a:lnTo>
                  <a:pt x="17413" y="84720"/>
                </a:lnTo>
                <a:close/>
                <a:moveTo>
                  <a:pt x="34547" y="84720"/>
                </a:moveTo>
                <a:lnTo>
                  <a:pt x="34547" y="92924"/>
                </a:lnTo>
                <a:lnTo>
                  <a:pt x="26064" y="92924"/>
                </a:lnTo>
                <a:lnTo>
                  <a:pt x="26064" y="84720"/>
                </a:lnTo>
                <a:close/>
                <a:moveTo>
                  <a:pt x="43197" y="84720"/>
                </a:moveTo>
                <a:lnTo>
                  <a:pt x="43197" y="92924"/>
                </a:lnTo>
                <a:lnTo>
                  <a:pt x="34770" y="92924"/>
                </a:lnTo>
                <a:lnTo>
                  <a:pt x="34770" y="84720"/>
                </a:lnTo>
                <a:close/>
                <a:moveTo>
                  <a:pt x="51848" y="84720"/>
                </a:moveTo>
                <a:lnTo>
                  <a:pt x="51848" y="92924"/>
                </a:lnTo>
                <a:lnTo>
                  <a:pt x="43421" y="92924"/>
                </a:lnTo>
                <a:lnTo>
                  <a:pt x="43421" y="84720"/>
                </a:lnTo>
                <a:close/>
                <a:moveTo>
                  <a:pt x="60499" y="84720"/>
                </a:moveTo>
                <a:lnTo>
                  <a:pt x="60499" y="92924"/>
                </a:lnTo>
                <a:lnTo>
                  <a:pt x="52071" y="92924"/>
                </a:lnTo>
                <a:lnTo>
                  <a:pt x="52071" y="84720"/>
                </a:lnTo>
                <a:close/>
                <a:moveTo>
                  <a:pt x="69149" y="84720"/>
                </a:moveTo>
                <a:lnTo>
                  <a:pt x="69149" y="92924"/>
                </a:lnTo>
                <a:lnTo>
                  <a:pt x="60722" y="92924"/>
                </a:lnTo>
                <a:lnTo>
                  <a:pt x="60722" y="84720"/>
                </a:lnTo>
                <a:close/>
                <a:moveTo>
                  <a:pt x="77800" y="84720"/>
                </a:moveTo>
                <a:lnTo>
                  <a:pt x="77800" y="92924"/>
                </a:lnTo>
                <a:lnTo>
                  <a:pt x="69373" y="92924"/>
                </a:lnTo>
                <a:lnTo>
                  <a:pt x="69373" y="84720"/>
                </a:lnTo>
                <a:close/>
                <a:moveTo>
                  <a:pt x="86506" y="84720"/>
                </a:moveTo>
                <a:lnTo>
                  <a:pt x="86506" y="92924"/>
                </a:lnTo>
                <a:lnTo>
                  <a:pt x="78023" y="92924"/>
                </a:lnTo>
                <a:lnTo>
                  <a:pt x="78023" y="84720"/>
                </a:lnTo>
                <a:close/>
                <a:moveTo>
                  <a:pt x="95157" y="84720"/>
                </a:moveTo>
                <a:lnTo>
                  <a:pt x="95157" y="92924"/>
                </a:lnTo>
                <a:lnTo>
                  <a:pt x="86730" y="92924"/>
                </a:lnTo>
                <a:lnTo>
                  <a:pt x="86730" y="84720"/>
                </a:lnTo>
                <a:close/>
                <a:moveTo>
                  <a:pt x="103808" y="84720"/>
                </a:moveTo>
                <a:lnTo>
                  <a:pt x="103808" y="92924"/>
                </a:lnTo>
                <a:lnTo>
                  <a:pt x="95380" y="92924"/>
                </a:lnTo>
                <a:lnTo>
                  <a:pt x="95380" y="84720"/>
                </a:lnTo>
                <a:close/>
                <a:moveTo>
                  <a:pt x="112458" y="84720"/>
                </a:moveTo>
                <a:lnTo>
                  <a:pt x="112458" y="92924"/>
                </a:lnTo>
                <a:lnTo>
                  <a:pt x="104031" y="92924"/>
                </a:lnTo>
                <a:lnTo>
                  <a:pt x="104031" y="84720"/>
                </a:lnTo>
                <a:close/>
                <a:moveTo>
                  <a:pt x="121109" y="84720"/>
                </a:moveTo>
                <a:lnTo>
                  <a:pt x="121109" y="92924"/>
                </a:lnTo>
                <a:lnTo>
                  <a:pt x="112681" y="92924"/>
                </a:lnTo>
                <a:lnTo>
                  <a:pt x="112681" y="84720"/>
                </a:lnTo>
                <a:close/>
                <a:moveTo>
                  <a:pt x="129760" y="84720"/>
                </a:moveTo>
                <a:lnTo>
                  <a:pt x="129760" y="92924"/>
                </a:lnTo>
                <a:lnTo>
                  <a:pt x="121332" y="92924"/>
                </a:lnTo>
                <a:lnTo>
                  <a:pt x="121332" y="84720"/>
                </a:lnTo>
                <a:close/>
                <a:moveTo>
                  <a:pt x="138410" y="84720"/>
                </a:moveTo>
                <a:lnTo>
                  <a:pt x="138410" y="92924"/>
                </a:lnTo>
                <a:lnTo>
                  <a:pt x="129983" y="92924"/>
                </a:lnTo>
                <a:lnTo>
                  <a:pt x="129983" y="84720"/>
                </a:lnTo>
                <a:close/>
                <a:moveTo>
                  <a:pt x="147117" y="84720"/>
                </a:moveTo>
                <a:lnTo>
                  <a:pt x="147117" y="92924"/>
                </a:lnTo>
                <a:lnTo>
                  <a:pt x="138633" y="92924"/>
                </a:lnTo>
                <a:lnTo>
                  <a:pt x="138633" y="84720"/>
                </a:lnTo>
                <a:close/>
                <a:moveTo>
                  <a:pt x="155767" y="84720"/>
                </a:moveTo>
                <a:lnTo>
                  <a:pt x="155767" y="92924"/>
                </a:lnTo>
                <a:lnTo>
                  <a:pt x="147340" y="92924"/>
                </a:lnTo>
                <a:lnTo>
                  <a:pt x="147340" y="84720"/>
                </a:lnTo>
                <a:close/>
                <a:moveTo>
                  <a:pt x="164418" y="84720"/>
                </a:moveTo>
                <a:lnTo>
                  <a:pt x="164418" y="92924"/>
                </a:lnTo>
                <a:lnTo>
                  <a:pt x="155990" y="92924"/>
                </a:lnTo>
                <a:lnTo>
                  <a:pt x="155990" y="84720"/>
                </a:lnTo>
                <a:close/>
                <a:moveTo>
                  <a:pt x="173069" y="84720"/>
                </a:moveTo>
                <a:lnTo>
                  <a:pt x="173069" y="92924"/>
                </a:lnTo>
                <a:lnTo>
                  <a:pt x="164641" y="92924"/>
                </a:lnTo>
                <a:lnTo>
                  <a:pt x="164641" y="84720"/>
                </a:lnTo>
                <a:close/>
                <a:moveTo>
                  <a:pt x="181719" y="84720"/>
                </a:moveTo>
                <a:lnTo>
                  <a:pt x="181719" y="92924"/>
                </a:lnTo>
                <a:lnTo>
                  <a:pt x="173292" y="92924"/>
                </a:lnTo>
                <a:lnTo>
                  <a:pt x="173292" y="84720"/>
                </a:lnTo>
                <a:close/>
                <a:moveTo>
                  <a:pt x="190370" y="84720"/>
                </a:moveTo>
                <a:lnTo>
                  <a:pt x="190370" y="92924"/>
                </a:lnTo>
                <a:lnTo>
                  <a:pt x="181942" y="92924"/>
                </a:lnTo>
                <a:lnTo>
                  <a:pt x="181942" y="84720"/>
                </a:lnTo>
                <a:close/>
                <a:moveTo>
                  <a:pt x="199020" y="84720"/>
                </a:moveTo>
                <a:lnTo>
                  <a:pt x="199020" y="92924"/>
                </a:lnTo>
                <a:lnTo>
                  <a:pt x="190593" y="92924"/>
                </a:lnTo>
                <a:lnTo>
                  <a:pt x="190593" y="84720"/>
                </a:lnTo>
                <a:close/>
                <a:moveTo>
                  <a:pt x="207727" y="84720"/>
                </a:moveTo>
                <a:lnTo>
                  <a:pt x="207727" y="92924"/>
                </a:lnTo>
                <a:lnTo>
                  <a:pt x="199244" y="92924"/>
                </a:lnTo>
                <a:lnTo>
                  <a:pt x="199244" y="84720"/>
                </a:lnTo>
                <a:close/>
                <a:moveTo>
                  <a:pt x="216377" y="84720"/>
                </a:moveTo>
                <a:lnTo>
                  <a:pt x="216377" y="92924"/>
                </a:lnTo>
                <a:lnTo>
                  <a:pt x="207950" y="92924"/>
                </a:lnTo>
                <a:lnTo>
                  <a:pt x="207950" y="84720"/>
                </a:lnTo>
                <a:close/>
                <a:moveTo>
                  <a:pt x="225028" y="84720"/>
                </a:moveTo>
                <a:lnTo>
                  <a:pt x="225028" y="92924"/>
                </a:lnTo>
                <a:lnTo>
                  <a:pt x="216601" y="92924"/>
                </a:lnTo>
                <a:lnTo>
                  <a:pt x="216601" y="84720"/>
                </a:lnTo>
                <a:close/>
                <a:moveTo>
                  <a:pt x="233679" y="84720"/>
                </a:moveTo>
                <a:lnTo>
                  <a:pt x="233679" y="92924"/>
                </a:lnTo>
                <a:lnTo>
                  <a:pt x="225251" y="92924"/>
                </a:lnTo>
                <a:lnTo>
                  <a:pt x="225251" y="84720"/>
                </a:lnTo>
                <a:close/>
                <a:moveTo>
                  <a:pt x="242329" y="84720"/>
                </a:moveTo>
                <a:lnTo>
                  <a:pt x="242329" y="92924"/>
                </a:lnTo>
                <a:lnTo>
                  <a:pt x="233902" y="92924"/>
                </a:lnTo>
                <a:lnTo>
                  <a:pt x="233902" y="84720"/>
                </a:lnTo>
                <a:close/>
                <a:moveTo>
                  <a:pt x="250980" y="84720"/>
                </a:moveTo>
                <a:lnTo>
                  <a:pt x="250980" y="92924"/>
                </a:lnTo>
                <a:lnTo>
                  <a:pt x="242553" y="92924"/>
                </a:lnTo>
                <a:lnTo>
                  <a:pt x="242553" y="84720"/>
                </a:lnTo>
                <a:close/>
                <a:moveTo>
                  <a:pt x="259686" y="84720"/>
                </a:moveTo>
                <a:lnTo>
                  <a:pt x="259686" y="92924"/>
                </a:lnTo>
                <a:lnTo>
                  <a:pt x="251203" y="92924"/>
                </a:lnTo>
                <a:lnTo>
                  <a:pt x="251203" y="84720"/>
                </a:lnTo>
                <a:close/>
                <a:moveTo>
                  <a:pt x="268337" y="84720"/>
                </a:moveTo>
                <a:lnTo>
                  <a:pt x="268337" y="92924"/>
                </a:lnTo>
                <a:lnTo>
                  <a:pt x="259910" y="92924"/>
                </a:lnTo>
                <a:lnTo>
                  <a:pt x="259910" y="84720"/>
                </a:lnTo>
                <a:close/>
                <a:moveTo>
                  <a:pt x="276988" y="84720"/>
                </a:moveTo>
                <a:lnTo>
                  <a:pt x="276988" y="92924"/>
                </a:lnTo>
                <a:lnTo>
                  <a:pt x="268560" y="92924"/>
                </a:lnTo>
                <a:lnTo>
                  <a:pt x="268560" y="84720"/>
                </a:lnTo>
                <a:close/>
                <a:moveTo>
                  <a:pt x="17190" y="93148"/>
                </a:moveTo>
                <a:lnTo>
                  <a:pt x="17190" y="101408"/>
                </a:lnTo>
                <a:lnTo>
                  <a:pt x="8762" y="101408"/>
                </a:lnTo>
                <a:lnTo>
                  <a:pt x="8762" y="93148"/>
                </a:lnTo>
                <a:close/>
                <a:moveTo>
                  <a:pt x="25840" y="93148"/>
                </a:moveTo>
                <a:lnTo>
                  <a:pt x="25840" y="101408"/>
                </a:lnTo>
                <a:lnTo>
                  <a:pt x="17413" y="101408"/>
                </a:lnTo>
                <a:lnTo>
                  <a:pt x="17413" y="93148"/>
                </a:lnTo>
                <a:close/>
                <a:moveTo>
                  <a:pt x="34547" y="93148"/>
                </a:moveTo>
                <a:lnTo>
                  <a:pt x="34547" y="101408"/>
                </a:lnTo>
                <a:lnTo>
                  <a:pt x="26064" y="101408"/>
                </a:lnTo>
                <a:lnTo>
                  <a:pt x="26064" y="93148"/>
                </a:lnTo>
                <a:close/>
                <a:moveTo>
                  <a:pt x="43197" y="93148"/>
                </a:moveTo>
                <a:lnTo>
                  <a:pt x="43197" y="101408"/>
                </a:lnTo>
                <a:lnTo>
                  <a:pt x="34770" y="101408"/>
                </a:lnTo>
                <a:lnTo>
                  <a:pt x="34770" y="93148"/>
                </a:lnTo>
                <a:close/>
                <a:moveTo>
                  <a:pt x="51848" y="93148"/>
                </a:moveTo>
                <a:lnTo>
                  <a:pt x="51848" y="101408"/>
                </a:lnTo>
                <a:lnTo>
                  <a:pt x="43421" y="101408"/>
                </a:lnTo>
                <a:lnTo>
                  <a:pt x="43421" y="93148"/>
                </a:lnTo>
                <a:close/>
                <a:moveTo>
                  <a:pt x="60499" y="93148"/>
                </a:moveTo>
                <a:lnTo>
                  <a:pt x="60499" y="101408"/>
                </a:lnTo>
                <a:lnTo>
                  <a:pt x="52071" y="101408"/>
                </a:lnTo>
                <a:lnTo>
                  <a:pt x="52071" y="93148"/>
                </a:lnTo>
                <a:close/>
                <a:moveTo>
                  <a:pt x="69149" y="93148"/>
                </a:moveTo>
                <a:lnTo>
                  <a:pt x="69149" y="101408"/>
                </a:lnTo>
                <a:lnTo>
                  <a:pt x="60722" y="101408"/>
                </a:lnTo>
                <a:lnTo>
                  <a:pt x="60722" y="93148"/>
                </a:lnTo>
                <a:close/>
                <a:moveTo>
                  <a:pt x="77800" y="93148"/>
                </a:moveTo>
                <a:lnTo>
                  <a:pt x="77800" y="101408"/>
                </a:lnTo>
                <a:lnTo>
                  <a:pt x="69373" y="101408"/>
                </a:lnTo>
                <a:lnTo>
                  <a:pt x="69373" y="93148"/>
                </a:lnTo>
                <a:close/>
                <a:moveTo>
                  <a:pt x="86506" y="93148"/>
                </a:moveTo>
                <a:lnTo>
                  <a:pt x="86506" y="101408"/>
                </a:lnTo>
                <a:lnTo>
                  <a:pt x="78023" y="101408"/>
                </a:lnTo>
                <a:lnTo>
                  <a:pt x="78023" y="93148"/>
                </a:lnTo>
                <a:close/>
                <a:moveTo>
                  <a:pt x="95157" y="93148"/>
                </a:moveTo>
                <a:lnTo>
                  <a:pt x="95157" y="101408"/>
                </a:lnTo>
                <a:lnTo>
                  <a:pt x="86730" y="101408"/>
                </a:lnTo>
                <a:lnTo>
                  <a:pt x="86730" y="93148"/>
                </a:lnTo>
                <a:close/>
                <a:moveTo>
                  <a:pt x="103808" y="93148"/>
                </a:moveTo>
                <a:lnTo>
                  <a:pt x="103808" y="101408"/>
                </a:lnTo>
                <a:lnTo>
                  <a:pt x="95380" y="101408"/>
                </a:lnTo>
                <a:lnTo>
                  <a:pt x="95380" y="93148"/>
                </a:lnTo>
                <a:close/>
                <a:moveTo>
                  <a:pt x="112458" y="93148"/>
                </a:moveTo>
                <a:lnTo>
                  <a:pt x="112458" y="101408"/>
                </a:lnTo>
                <a:lnTo>
                  <a:pt x="104031" y="101408"/>
                </a:lnTo>
                <a:lnTo>
                  <a:pt x="104031" y="93148"/>
                </a:lnTo>
                <a:close/>
                <a:moveTo>
                  <a:pt x="121109" y="93148"/>
                </a:moveTo>
                <a:lnTo>
                  <a:pt x="121109" y="101408"/>
                </a:lnTo>
                <a:lnTo>
                  <a:pt x="112681" y="101408"/>
                </a:lnTo>
                <a:lnTo>
                  <a:pt x="112681" y="93148"/>
                </a:lnTo>
                <a:close/>
                <a:moveTo>
                  <a:pt x="129760" y="93148"/>
                </a:moveTo>
                <a:lnTo>
                  <a:pt x="129760" y="101408"/>
                </a:lnTo>
                <a:lnTo>
                  <a:pt x="121332" y="101408"/>
                </a:lnTo>
                <a:lnTo>
                  <a:pt x="121332" y="93148"/>
                </a:lnTo>
                <a:close/>
                <a:moveTo>
                  <a:pt x="138410" y="93148"/>
                </a:moveTo>
                <a:lnTo>
                  <a:pt x="138410" y="101408"/>
                </a:lnTo>
                <a:lnTo>
                  <a:pt x="129983" y="101408"/>
                </a:lnTo>
                <a:lnTo>
                  <a:pt x="129983" y="93148"/>
                </a:lnTo>
                <a:close/>
                <a:moveTo>
                  <a:pt x="147117" y="93148"/>
                </a:moveTo>
                <a:lnTo>
                  <a:pt x="147117" y="101408"/>
                </a:lnTo>
                <a:lnTo>
                  <a:pt x="138633" y="101408"/>
                </a:lnTo>
                <a:lnTo>
                  <a:pt x="138633" y="93148"/>
                </a:lnTo>
                <a:close/>
                <a:moveTo>
                  <a:pt x="155767" y="93148"/>
                </a:moveTo>
                <a:lnTo>
                  <a:pt x="155767" y="101408"/>
                </a:lnTo>
                <a:lnTo>
                  <a:pt x="147340" y="101408"/>
                </a:lnTo>
                <a:lnTo>
                  <a:pt x="147340" y="93148"/>
                </a:lnTo>
                <a:close/>
                <a:moveTo>
                  <a:pt x="164418" y="93148"/>
                </a:moveTo>
                <a:lnTo>
                  <a:pt x="164418" y="101408"/>
                </a:lnTo>
                <a:lnTo>
                  <a:pt x="155990" y="101408"/>
                </a:lnTo>
                <a:lnTo>
                  <a:pt x="155990" y="93148"/>
                </a:lnTo>
                <a:close/>
                <a:moveTo>
                  <a:pt x="173069" y="93148"/>
                </a:moveTo>
                <a:lnTo>
                  <a:pt x="173069" y="101408"/>
                </a:lnTo>
                <a:lnTo>
                  <a:pt x="164641" y="101408"/>
                </a:lnTo>
                <a:lnTo>
                  <a:pt x="164641" y="93148"/>
                </a:lnTo>
                <a:close/>
                <a:moveTo>
                  <a:pt x="181719" y="93148"/>
                </a:moveTo>
                <a:lnTo>
                  <a:pt x="181719" y="101408"/>
                </a:lnTo>
                <a:lnTo>
                  <a:pt x="173292" y="101408"/>
                </a:lnTo>
                <a:lnTo>
                  <a:pt x="173292" y="93148"/>
                </a:lnTo>
                <a:close/>
                <a:moveTo>
                  <a:pt x="190370" y="93148"/>
                </a:moveTo>
                <a:lnTo>
                  <a:pt x="190370" y="101408"/>
                </a:lnTo>
                <a:lnTo>
                  <a:pt x="181942" y="101408"/>
                </a:lnTo>
                <a:lnTo>
                  <a:pt x="181942" y="93148"/>
                </a:lnTo>
                <a:close/>
                <a:moveTo>
                  <a:pt x="199020" y="93148"/>
                </a:moveTo>
                <a:lnTo>
                  <a:pt x="199020" y="101408"/>
                </a:lnTo>
                <a:lnTo>
                  <a:pt x="190593" y="101408"/>
                </a:lnTo>
                <a:lnTo>
                  <a:pt x="190593" y="93148"/>
                </a:lnTo>
                <a:close/>
                <a:moveTo>
                  <a:pt x="207727" y="93148"/>
                </a:moveTo>
                <a:lnTo>
                  <a:pt x="207727" y="101408"/>
                </a:lnTo>
                <a:lnTo>
                  <a:pt x="199244" y="101408"/>
                </a:lnTo>
                <a:lnTo>
                  <a:pt x="199244" y="93148"/>
                </a:lnTo>
                <a:close/>
                <a:moveTo>
                  <a:pt x="216377" y="93148"/>
                </a:moveTo>
                <a:lnTo>
                  <a:pt x="216377" y="101408"/>
                </a:lnTo>
                <a:lnTo>
                  <a:pt x="207950" y="101408"/>
                </a:lnTo>
                <a:lnTo>
                  <a:pt x="207950" y="93148"/>
                </a:lnTo>
                <a:close/>
                <a:moveTo>
                  <a:pt x="225028" y="93148"/>
                </a:moveTo>
                <a:lnTo>
                  <a:pt x="225028" y="101408"/>
                </a:lnTo>
                <a:lnTo>
                  <a:pt x="216601" y="101408"/>
                </a:lnTo>
                <a:lnTo>
                  <a:pt x="216601" y="93148"/>
                </a:lnTo>
                <a:close/>
                <a:moveTo>
                  <a:pt x="233679" y="93148"/>
                </a:moveTo>
                <a:lnTo>
                  <a:pt x="233679" y="101408"/>
                </a:lnTo>
                <a:lnTo>
                  <a:pt x="225251" y="101408"/>
                </a:lnTo>
                <a:lnTo>
                  <a:pt x="225251" y="93148"/>
                </a:lnTo>
                <a:close/>
                <a:moveTo>
                  <a:pt x="242329" y="93148"/>
                </a:moveTo>
                <a:lnTo>
                  <a:pt x="242329" y="101408"/>
                </a:lnTo>
                <a:lnTo>
                  <a:pt x="233902" y="101408"/>
                </a:lnTo>
                <a:lnTo>
                  <a:pt x="233902" y="93148"/>
                </a:lnTo>
                <a:close/>
                <a:moveTo>
                  <a:pt x="250980" y="93148"/>
                </a:moveTo>
                <a:lnTo>
                  <a:pt x="250980" y="101408"/>
                </a:lnTo>
                <a:lnTo>
                  <a:pt x="242553" y="101408"/>
                </a:lnTo>
                <a:lnTo>
                  <a:pt x="242553" y="93148"/>
                </a:lnTo>
                <a:close/>
                <a:moveTo>
                  <a:pt x="259686" y="93148"/>
                </a:moveTo>
                <a:lnTo>
                  <a:pt x="259686" y="101408"/>
                </a:lnTo>
                <a:lnTo>
                  <a:pt x="251203" y="101408"/>
                </a:lnTo>
                <a:lnTo>
                  <a:pt x="251203" y="93148"/>
                </a:lnTo>
                <a:close/>
                <a:moveTo>
                  <a:pt x="268337" y="93148"/>
                </a:moveTo>
                <a:lnTo>
                  <a:pt x="268337" y="101408"/>
                </a:lnTo>
                <a:lnTo>
                  <a:pt x="259910" y="101408"/>
                </a:lnTo>
                <a:lnTo>
                  <a:pt x="259910" y="93148"/>
                </a:lnTo>
                <a:close/>
                <a:moveTo>
                  <a:pt x="276988" y="93148"/>
                </a:moveTo>
                <a:lnTo>
                  <a:pt x="276988" y="101408"/>
                </a:lnTo>
                <a:lnTo>
                  <a:pt x="268560" y="101408"/>
                </a:lnTo>
                <a:lnTo>
                  <a:pt x="268560" y="93148"/>
                </a:lnTo>
                <a:close/>
                <a:moveTo>
                  <a:pt x="17190" y="101631"/>
                </a:moveTo>
                <a:lnTo>
                  <a:pt x="17190" y="109891"/>
                </a:lnTo>
                <a:lnTo>
                  <a:pt x="8762" y="109891"/>
                </a:lnTo>
                <a:lnTo>
                  <a:pt x="8762" y="101631"/>
                </a:lnTo>
                <a:close/>
                <a:moveTo>
                  <a:pt x="25840" y="101631"/>
                </a:moveTo>
                <a:lnTo>
                  <a:pt x="25840" y="109891"/>
                </a:lnTo>
                <a:lnTo>
                  <a:pt x="17413" y="109891"/>
                </a:lnTo>
                <a:lnTo>
                  <a:pt x="17413" y="101631"/>
                </a:lnTo>
                <a:close/>
                <a:moveTo>
                  <a:pt x="34547" y="101631"/>
                </a:moveTo>
                <a:lnTo>
                  <a:pt x="34547" y="109891"/>
                </a:lnTo>
                <a:lnTo>
                  <a:pt x="26064" y="109891"/>
                </a:lnTo>
                <a:lnTo>
                  <a:pt x="26064" y="101631"/>
                </a:lnTo>
                <a:close/>
                <a:moveTo>
                  <a:pt x="43197" y="101631"/>
                </a:moveTo>
                <a:lnTo>
                  <a:pt x="43197" y="109891"/>
                </a:lnTo>
                <a:lnTo>
                  <a:pt x="34770" y="109891"/>
                </a:lnTo>
                <a:lnTo>
                  <a:pt x="34770" y="101631"/>
                </a:lnTo>
                <a:close/>
                <a:moveTo>
                  <a:pt x="51848" y="101631"/>
                </a:moveTo>
                <a:lnTo>
                  <a:pt x="51848" y="109891"/>
                </a:lnTo>
                <a:lnTo>
                  <a:pt x="43421" y="109891"/>
                </a:lnTo>
                <a:lnTo>
                  <a:pt x="43421" y="101631"/>
                </a:lnTo>
                <a:close/>
                <a:moveTo>
                  <a:pt x="60499" y="101631"/>
                </a:moveTo>
                <a:lnTo>
                  <a:pt x="60499" y="109891"/>
                </a:lnTo>
                <a:lnTo>
                  <a:pt x="52071" y="109891"/>
                </a:lnTo>
                <a:lnTo>
                  <a:pt x="52071" y="101631"/>
                </a:lnTo>
                <a:close/>
                <a:moveTo>
                  <a:pt x="69149" y="101631"/>
                </a:moveTo>
                <a:lnTo>
                  <a:pt x="69149" y="109891"/>
                </a:lnTo>
                <a:lnTo>
                  <a:pt x="60722" y="109891"/>
                </a:lnTo>
                <a:lnTo>
                  <a:pt x="60722" y="101631"/>
                </a:lnTo>
                <a:close/>
                <a:moveTo>
                  <a:pt x="77800" y="101631"/>
                </a:moveTo>
                <a:lnTo>
                  <a:pt x="77800" y="109891"/>
                </a:lnTo>
                <a:lnTo>
                  <a:pt x="69373" y="109891"/>
                </a:lnTo>
                <a:lnTo>
                  <a:pt x="69373" y="101631"/>
                </a:lnTo>
                <a:close/>
                <a:moveTo>
                  <a:pt x="86506" y="101631"/>
                </a:moveTo>
                <a:lnTo>
                  <a:pt x="86506" y="109891"/>
                </a:lnTo>
                <a:lnTo>
                  <a:pt x="78023" y="109891"/>
                </a:lnTo>
                <a:lnTo>
                  <a:pt x="78023" y="101631"/>
                </a:lnTo>
                <a:close/>
                <a:moveTo>
                  <a:pt x="95157" y="101631"/>
                </a:moveTo>
                <a:lnTo>
                  <a:pt x="95157" y="109891"/>
                </a:lnTo>
                <a:lnTo>
                  <a:pt x="86730" y="109891"/>
                </a:lnTo>
                <a:lnTo>
                  <a:pt x="86730" y="101631"/>
                </a:lnTo>
                <a:close/>
                <a:moveTo>
                  <a:pt x="103808" y="101631"/>
                </a:moveTo>
                <a:lnTo>
                  <a:pt x="103808" y="109891"/>
                </a:lnTo>
                <a:lnTo>
                  <a:pt x="95380" y="109891"/>
                </a:lnTo>
                <a:lnTo>
                  <a:pt x="95380" y="101631"/>
                </a:lnTo>
                <a:close/>
                <a:moveTo>
                  <a:pt x="112458" y="101631"/>
                </a:moveTo>
                <a:lnTo>
                  <a:pt x="112458" y="109891"/>
                </a:lnTo>
                <a:lnTo>
                  <a:pt x="104031" y="109891"/>
                </a:lnTo>
                <a:lnTo>
                  <a:pt x="104031" y="101631"/>
                </a:lnTo>
                <a:close/>
                <a:moveTo>
                  <a:pt x="121109" y="101631"/>
                </a:moveTo>
                <a:lnTo>
                  <a:pt x="121109" y="109891"/>
                </a:lnTo>
                <a:lnTo>
                  <a:pt x="112681" y="109891"/>
                </a:lnTo>
                <a:lnTo>
                  <a:pt x="112681" y="101631"/>
                </a:lnTo>
                <a:close/>
                <a:moveTo>
                  <a:pt x="129760" y="101631"/>
                </a:moveTo>
                <a:lnTo>
                  <a:pt x="129760" y="109891"/>
                </a:lnTo>
                <a:lnTo>
                  <a:pt x="121332" y="109891"/>
                </a:lnTo>
                <a:lnTo>
                  <a:pt x="121332" y="101631"/>
                </a:lnTo>
                <a:close/>
                <a:moveTo>
                  <a:pt x="138410" y="101631"/>
                </a:moveTo>
                <a:lnTo>
                  <a:pt x="138410" y="109891"/>
                </a:lnTo>
                <a:lnTo>
                  <a:pt x="129983" y="109891"/>
                </a:lnTo>
                <a:lnTo>
                  <a:pt x="129983" y="101631"/>
                </a:lnTo>
                <a:close/>
                <a:moveTo>
                  <a:pt x="147117" y="101631"/>
                </a:moveTo>
                <a:lnTo>
                  <a:pt x="147117" y="109891"/>
                </a:lnTo>
                <a:lnTo>
                  <a:pt x="138633" y="109891"/>
                </a:lnTo>
                <a:lnTo>
                  <a:pt x="138633" y="101631"/>
                </a:lnTo>
                <a:close/>
                <a:moveTo>
                  <a:pt x="155767" y="101631"/>
                </a:moveTo>
                <a:lnTo>
                  <a:pt x="155767" y="109891"/>
                </a:lnTo>
                <a:lnTo>
                  <a:pt x="147340" y="109891"/>
                </a:lnTo>
                <a:lnTo>
                  <a:pt x="147340" y="101631"/>
                </a:lnTo>
                <a:close/>
                <a:moveTo>
                  <a:pt x="164418" y="101631"/>
                </a:moveTo>
                <a:lnTo>
                  <a:pt x="164418" y="109891"/>
                </a:lnTo>
                <a:lnTo>
                  <a:pt x="155990" y="109891"/>
                </a:lnTo>
                <a:lnTo>
                  <a:pt x="155990" y="101631"/>
                </a:lnTo>
                <a:close/>
                <a:moveTo>
                  <a:pt x="173069" y="101631"/>
                </a:moveTo>
                <a:lnTo>
                  <a:pt x="173069" y="109891"/>
                </a:lnTo>
                <a:lnTo>
                  <a:pt x="164641" y="109891"/>
                </a:lnTo>
                <a:lnTo>
                  <a:pt x="164641" y="101631"/>
                </a:lnTo>
                <a:close/>
                <a:moveTo>
                  <a:pt x="181719" y="101631"/>
                </a:moveTo>
                <a:lnTo>
                  <a:pt x="181719" y="109891"/>
                </a:lnTo>
                <a:lnTo>
                  <a:pt x="173292" y="109891"/>
                </a:lnTo>
                <a:lnTo>
                  <a:pt x="173292" y="101631"/>
                </a:lnTo>
                <a:close/>
                <a:moveTo>
                  <a:pt x="190370" y="101631"/>
                </a:moveTo>
                <a:lnTo>
                  <a:pt x="190370" y="109891"/>
                </a:lnTo>
                <a:lnTo>
                  <a:pt x="181942" y="109891"/>
                </a:lnTo>
                <a:lnTo>
                  <a:pt x="181942" y="101631"/>
                </a:lnTo>
                <a:close/>
                <a:moveTo>
                  <a:pt x="199020" y="101631"/>
                </a:moveTo>
                <a:lnTo>
                  <a:pt x="199020" y="109891"/>
                </a:lnTo>
                <a:lnTo>
                  <a:pt x="190593" y="109891"/>
                </a:lnTo>
                <a:lnTo>
                  <a:pt x="190593" y="101631"/>
                </a:lnTo>
                <a:close/>
                <a:moveTo>
                  <a:pt x="207727" y="101631"/>
                </a:moveTo>
                <a:lnTo>
                  <a:pt x="207727" y="109891"/>
                </a:lnTo>
                <a:lnTo>
                  <a:pt x="199244" y="109891"/>
                </a:lnTo>
                <a:lnTo>
                  <a:pt x="199244" y="101631"/>
                </a:lnTo>
                <a:close/>
                <a:moveTo>
                  <a:pt x="216377" y="101631"/>
                </a:moveTo>
                <a:lnTo>
                  <a:pt x="216377" y="109891"/>
                </a:lnTo>
                <a:lnTo>
                  <a:pt x="207950" y="109891"/>
                </a:lnTo>
                <a:lnTo>
                  <a:pt x="207950" y="101631"/>
                </a:lnTo>
                <a:close/>
                <a:moveTo>
                  <a:pt x="225028" y="101631"/>
                </a:moveTo>
                <a:lnTo>
                  <a:pt x="225028" y="109891"/>
                </a:lnTo>
                <a:lnTo>
                  <a:pt x="216601" y="109891"/>
                </a:lnTo>
                <a:lnTo>
                  <a:pt x="216601" y="101631"/>
                </a:lnTo>
                <a:close/>
                <a:moveTo>
                  <a:pt x="233679" y="101631"/>
                </a:moveTo>
                <a:lnTo>
                  <a:pt x="233679" y="109891"/>
                </a:lnTo>
                <a:lnTo>
                  <a:pt x="225251" y="109891"/>
                </a:lnTo>
                <a:lnTo>
                  <a:pt x="225251" y="101631"/>
                </a:lnTo>
                <a:close/>
                <a:moveTo>
                  <a:pt x="242329" y="101631"/>
                </a:moveTo>
                <a:lnTo>
                  <a:pt x="242329" y="109891"/>
                </a:lnTo>
                <a:lnTo>
                  <a:pt x="233902" y="109891"/>
                </a:lnTo>
                <a:lnTo>
                  <a:pt x="233902" y="101631"/>
                </a:lnTo>
                <a:close/>
                <a:moveTo>
                  <a:pt x="250980" y="101631"/>
                </a:moveTo>
                <a:lnTo>
                  <a:pt x="250980" y="109891"/>
                </a:lnTo>
                <a:lnTo>
                  <a:pt x="242553" y="109891"/>
                </a:lnTo>
                <a:lnTo>
                  <a:pt x="242553" y="101631"/>
                </a:lnTo>
                <a:close/>
                <a:moveTo>
                  <a:pt x="259686" y="101631"/>
                </a:moveTo>
                <a:lnTo>
                  <a:pt x="259686" y="109891"/>
                </a:lnTo>
                <a:lnTo>
                  <a:pt x="251203" y="109891"/>
                </a:lnTo>
                <a:lnTo>
                  <a:pt x="251203" y="101631"/>
                </a:lnTo>
                <a:close/>
                <a:moveTo>
                  <a:pt x="268337" y="101631"/>
                </a:moveTo>
                <a:lnTo>
                  <a:pt x="268337" y="109891"/>
                </a:lnTo>
                <a:lnTo>
                  <a:pt x="259910" y="109891"/>
                </a:lnTo>
                <a:lnTo>
                  <a:pt x="259910" y="101631"/>
                </a:lnTo>
                <a:close/>
                <a:moveTo>
                  <a:pt x="276988" y="101631"/>
                </a:moveTo>
                <a:lnTo>
                  <a:pt x="276988" y="109891"/>
                </a:lnTo>
                <a:lnTo>
                  <a:pt x="268560" y="109891"/>
                </a:lnTo>
                <a:lnTo>
                  <a:pt x="268560" y="101631"/>
                </a:lnTo>
                <a:close/>
                <a:moveTo>
                  <a:pt x="17190" y="110114"/>
                </a:moveTo>
                <a:lnTo>
                  <a:pt x="17190" y="118318"/>
                </a:lnTo>
                <a:lnTo>
                  <a:pt x="8762" y="118318"/>
                </a:lnTo>
                <a:lnTo>
                  <a:pt x="8762" y="110114"/>
                </a:lnTo>
                <a:close/>
                <a:moveTo>
                  <a:pt x="25840" y="110114"/>
                </a:moveTo>
                <a:lnTo>
                  <a:pt x="25840" y="118318"/>
                </a:lnTo>
                <a:lnTo>
                  <a:pt x="17413" y="118318"/>
                </a:lnTo>
                <a:lnTo>
                  <a:pt x="17413" y="110114"/>
                </a:lnTo>
                <a:close/>
                <a:moveTo>
                  <a:pt x="34547" y="110114"/>
                </a:moveTo>
                <a:lnTo>
                  <a:pt x="34547" y="118318"/>
                </a:lnTo>
                <a:lnTo>
                  <a:pt x="26064" y="118318"/>
                </a:lnTo>
                <a:lnTo>
                  <a:pt x="26064" y="110114"/>
                </a:lnTo>
                <a:close/>
                <a:moveTo>
                  <a:pt x="43197" y="110114"/>
                </a:moveTo>
                <a:lnTo>
                  <a:pt x="43197" y="118318"/>
                </a:lnTo>
                <a:lnTo>
                  <a:pt x="34770" y="118318"/>
                </a:lnTo>
                <a:lnTo>
                  <a:pt x="34770" y="110114"/>
                </a:lnTo>
                <a:close/>
                <a:moveTo>
                  <a:pt x="51848" y="110114"/>
                </a:moveTo>
                <a:lnTo>
                  <a:pt x="51848" y="118318"/>
                </a:lnTo>
                <a:lnTo>
                  <a:pt x="43421" y="118318"/>
                </a:lnTo>
                <a:lnTo>
                  <a:pt x="43421" y="110114"/>
                </a:lnTo>
                <a:close/>
                <a:moveTo>
                  <a:pt x="60499" y="110114"/>
                </a:moveTo>
                <a:lnTo>
                  <a:pt x="60499" y="118318"/>
                </a:lnTo>
                <a:lnTo>
                  <a:pt x="52071" y="118318"/>
                </a:lnTo>
                <a:lnTo>
                  <a:pt x="52071" y="110114"/>
                </a:lnTo>
                <a:close/>
                <a:moveTo>
                  <a:pt x="69149" y="110114"/>
                </a:moveTo>
                <a:lnTo>
                  <a:pt x="69149" y="118318"/>
                </a:lnTo>
                <a:lnTo>
                  <a:pt x="60722" y="118318"/>
                </a:lnTo>
                <a:lnTo>
                  <a:pt x="60722" y="110114"/>
                </a:lnTo>
                <a:close/>
                <a:moveTo>
                  <a:pt x="77800" y="110114"/>
                </a:moveTo>
                <a:lnTo>
                  <a:pt x="77800" y="118318"/>
                </a:lnTo>
                <a:lnTo>
                  <a:pt x="69373" y="118318"/>
                </a:lnTo>
                <a:lnTo>
                  <a:pt x="69373" y="110114"/>
                </a:lnTo>
                <a:close/>
                <a:moveTo>
                  <a:pt x="86506" y="110114"/>
                </a:moveTo>
                <a:lnTo>
                  <a:pt x="86506" y="118318"/>
                </a:lnTo>
                <a:lnTo>
                  <a:pt x="78023" y="118318"/>
                </a:lnTo>
                <a:lnTo>
                  <a:pt x="78023" y="110114"/>
                </a:lnTo>
                <a:close/>
                <a:moveTo>
                  <a:pt x="95157" y="110114"/>
                </a:moveTo>
                <a:lnTo>
                  <a:pt x="95157" y="118318"/>
                </a:lnTo>
                <a:lnTo>
                  <a:pt x="86730" y="118318"/>
                </a:lnTo>
                <a:lnTo>
                  <a:pt x="86730" y="110114"/>
                </a:lnTo>
                <a:close/>
                <a:moveTo>
                  <a:pt x="103808" y="110114"/>
                </a:moveTo>
                <a:lnTo>
                  <a:pt x="103808" y="118318"/>
                </a:lnTo>
                <a:lnTo>
                  <a:pt x="95380" y="118318"/>
                </a:lnTo>
                <a:lnTo>
                  <a:pt x="95380" y="110114"/>
                </a:lnTo>
                <a:close/>
                <a:moveTo>
                  <a:pt x="112458" y="110114"/>
                </a:moveTo>
                <a:lnTo>
                  <a:pt x="112458" y="118318"/>
                </a:lnTo>
                <a:lnTo>
                  <a:pt x="104031" y="118318"/>
                </a:lnTo>
                <a:lnTo>
                  <a:pt x="104031" y="110114"/>
                </a:lnTo>
                <a:close/>
                <a:moveTo>
                  <a:pt x="121109" y="110114"/>
                </a:moveTo>
                <a:lnTo>
                  <a:pt x="121109" y="118318"/>
                </a:lnTo>
                <a:lnTo>
                  <a:pt x="112681" y="118318"/>
                </a:lnTo>
                <a:lnTo>
                  <a:pt x="112681" y="110114"/>
                </a:lnTo>
                <a:close/>
                <a:moveTo>
                  <a:pt x="129760" y="110114"/>
                </a:moveTo>
                <a:lnTo>
                  <a:pt x="129760" y="118318"/>
                </a:lnTo>
                <a:lnTo>
                  <a:pt x="121332" y="118318"/>
                </a:lnTo>
                <a:lnTo>
                  <a:pt x="121332" y="110114"/>
                </a:lnTo>
                <a:close/>
                <a:moveTo>
                  <a:pt x="138410" y="110114"/>
                </a:moveTo>
                <a:lnTo>
                  <a:pt x="138410" y="118318"/>
                </a:lnTo>
                <a:lnTo>
                  <a:pt x="129983" y="118318"/>
                </a:lnTo>
                <a:lnTo>
                  <a:pt x="129983" y="110114"/>
                </a:lnTo>
                <a:close/>
                <a:moveTo>
                  <a:pt x="147117" y="110114"/>
                </a:moveTo>
                <a:lnTo>
                  <a:pt x="147117" y="118318"/>
                </a:lnTo>
                <a:lnTo>
                  <a:pt x="138633" y="118318"/>
                </a:lnTo>
                <a:lnTo>
                  <a:pt x="138633" y="110114"/>
                </a:lnTo>
                <a:close/>
                <a:moveTo>
                  <a:pt x="155767" y="110114"/>
                </a:moveTo>
                <a:lnTo>
                  <a:pt x="155767" y="118318"/>
                </a:lnTo>
                <a:lnTo>
                  <a:pt x="147340" y="118318"/>
                </a:lnTo>
                <a:lnTo>
                  <a:pt x="147340" y="110114"/>
                </a:lnTo>
                <a:close/>
                <a:moveTo>
                  <a:pt x="164418" y="110114"/>
                </a:moveTo>
                <a:lnTo>
                  <a:pt x="164418" y="118318"/>
                </a:lnTo>
                <a:lnTo>
                  <a:pt x="155990" y="118318"/>
                </a:lnTo>
                <a:lnTo>
                  <a:pt x="155990" y="110114"/>
                </a:lnTo>
                <a:close/>
                <a:moveTo>
                  <a:pt x="173069" y="110114"/>
                </a:moveTo>
                <a:lnTo>
                  <a:pt x="173069" y="118318"/>
                </a:lnTo>
                <a:lnTo>
                  <a:pt x="164641" y="118318"/>
                </a:lnTo>
                <a:lnTo>
                  <a:pt x="164641" y="110114"/>
                </a:lnTo>
                <a:close/>
                <a:moveTo>
                  <a:pt x="181719" y="110114"/>
                </a:moveTo>
                <a:lnTo>
                  <a:pt x="181719" y="118318"/>
                </a:lnTo>
                <a:lnTo>
                  <a:pt x="173292" y="118318"/>
                </a:lnTo>
                <a:lnTo>
                  <a:pt x="173292" y="110114"/>
                </a:lnTo>
                <a:close/>
                <a:moveTo>
                  <a:pt x="190370" y="110114"/>
                </a:moveTo>
                <a:lnTo>
                  <a:pt x="190370" y="118318"/>
                </a:lnTo>
                <a:lnTo>
                  <a:pt x="181942" y="118318"/>
                </a:lnTo>
                <a:lnTo>
                  <a:pt x="181942" y="110114"/>
                </a:lnTo>
                <a:close/>
                <a:moveTo>
                  <a:pt x="199020" y="110114"/>
                </a:moveTo>
                <a:lnTo>
                  <a:pt x="199020" y="118318"/>
                </a:lnTo>
                <a:lnTo>
                  <a:pt x="190593" y="118318"/>
                </a:lnTo>
                <a:lnTo>
                  <a:pt x="190593" y="110114"/>
                </a:lnTo>
                <a:close/>
                <a:moveTo>
                  <a:pt x="207727" y="110114"/>
                </a:moveTo>
                <a:lnTo>
                  <a:pt x="207727" y="118318"/>
                </a:lnTo>
                <a:lnTo>
                  <a:pt x="199244" y="118318"/>
                </a:lnTo>
                <a:lnTo>
                  <a:pt x="199244" y="110114"/>
                </a:lnTo>
                <a:close/>
                <a:moveTo>
                  <a:pt x="216377" y="110114"/>
                </a:moveTo>
                <a:lnTo>
                  <a:pt x="216377" y="118318"/>
                </a:lnTo>
                <a:lnTo>
                  <a:pt x="207950" y="118318"/>
                </a:lnTo>
                <a:lnTo>
                  <a:pt x="207950" y="110114"/>
                </a:lnTo>
                <a:close/>
                <a:moveTo>
                  <a:pt x="225028" y="110114"/>
                </a:moveTo>
                <a:lnTo>
                  <a:pt x="225028" y="118318"/>
                </a:lnTo>
                <a:lnTo>
                  <a:pt x="216601" y="118318"/>
                </a:lnTo>
                <a:lnTo>
                  <a:pt x="216601" y="110114"/>
                </a:lnTo>
                <a:close/>
                <a:moveTo>
                  <a:pt x="233679" y="110114"/>
                </a:moveTo>
                <a:lnTo>
                  <a:pt x="233679" y="118318"/>
                </a:lnTo>
                <a:lnTo>
                  <a:pt x="225251" y="118318"/>
                </a:lnTo>
                <a:lnTo>
                  <a:pt x="225251" y="110114"/>
                </a:lnTo>
                <a:close/>
                <a:moveTo>
                  <a:pt x="242329" y="110114"/>
                </a:moveTo>
                <a:lnTo>
                  <a:pt x="242329" y="118318"/>
                </a:lnTo>
                <a:lnTo>
                  <a:pt x="233902" y="118318"/>
                </a:lnTo>
                <a:lnTo>
                  <a:pt x="233902" y="110114"/>
                </a:lnTo>
                <a:close/>
                <a:moveTo>
                  <a:pt x="250980" y="110114"/>
                </a:moveTo>
                <a:lnTo>
                  <a:pt x="250980" y="118318"/>
                </a:lnTo>
                <a:lnTo>
                  <a:pt x="242553" y="118318"/>
                </a:lnTo>
                <a:lnTo>
                  <a:pt x="242553" y="110114"/>
                </a:lnTo>
                <a:close/>
                <a:moveTo>
                  <a:pt x="259686" y="110114"/>
                </a:moveTo>
                <a:lnTo>
                  <a:pt x="259686" y="118318"/>
                </a:lnTo>
                <a:lnTo>
                  <a:pt x="251203" y="118318"/>
                </a:lnTo>
                <a:lnTo>
                  <a:pt x="251203" y="110114"/>
                </a:lnTo>
                <a:close/>
                <a:moveTo>
                  <a:pt x="268337" y="110114"/>
                </a:moveTo>
                <a:lnTo>
                  <a:pt x="268337" y="118318"/>
                </a:lnTo>
                <a:lnTo>
                  <a:pt x="259910" y="118318"/>
                </a:lnTo>
                <a:lnTo>
                  <a:pt x="259910" y="110114"/>
                </a:lnTo>
                <a:close/>
                <a:moveTo>
                  <a:pt x="276988" y="110114"/>
                </a:moveTo>
                <a:lnTo>
                  <a:pt x="276988" y="118318"/>
                </a:lnTo>
                <a:lnTo>
                  <a:pt x="268560" y="118318"/>
                </a:lnTo>
                <a:lnTo>
                  <a:pt x="268560" y="110114"/>
                </a:lnTo>
                <a:close/>
                <a:moveTo>
                  <a:pt x="17190" y="118541"/>
                </a:moveTo>
                <a:lnTo>
                  <a:pt x="17190" y="126801"/>
                </a:lnTo>
                <a:lnTo>
                  <a:pt x="8762" y="126801"/>
                </a:lnTo>
                <a:lnTo>
                  <a:pt x="8762" y="118541"/>
                </a:lnTo>
                <a:close/>
                <a:moveTo>
                  <a:pt x="25840" y="118541"/>
                </a:moveTo>
                <a:lnTo>
                  <a:pt x="25840" y="126801"/>
                </a:lnTo>
                <a:lnTo>
                  <a:pt x="17413" y="126801"/>
                </a:lnTo>
                <a:lnTo>
                  <a:pt x="17413" y="118541"/>
                </a:lnTo>
                <a:close/>
                <a:moveTo>
                  <a:pt x="34547" y="118541"/>
                </a:moveTo>
                <a:lnTo>
                  <a:pt x="34547" y="126801"/>
                </a:lnTo>
                <a:lnTo>
                  <a:pt x="26064" y="126801"/>
                </a:lnTo>
                <a:lnTo>
                  <a:pt x="26064" y="118541"/>
                </a:lnTo>
                <a:close/>
                <a:moveTo>
                  <a:pt x="43197" y="118541"/>
                </a:moveTo>
                <a:lnTo>
                  <a:pt x="43197" y="126801"/>
                </a:lnTo>
                <a:lnTo>
                  <a:pt x="34770" y="126801"/>
                </a:lnTo>
                <a:lnTo>
                  <a:pt x="34770" y="118541"/>
                </a:lnTo>
                <a:close/>
                <a:moveTo>
                  <a:pt x="51848" y="118541"/>
                </a:moveTo>
                <a:lnTo>
                  <a:pt x="51848" y="126801"/>
                </a:lnTo>
                <a:lnTo>
                  <a:pt x="43421" y="126801"/>
                </a:lnTo>
                <a:lnTo>
                  <a:pt x="43421" y="118541"/>
                </a:lnTo>
                <a:close/>
                <a:moveTo>
                  <a:pt x="60499" y="118541"/>
                </a:moveTo>
                <a:lnTo>
                  <a:pt x="60499" y="126801"/>
                </a:lnTo>
                <a:lnTo>
                  <a:pt x="52071" y="126801"/>
                </a:lnTo>
                <a:lnTo>
                  <a:pt x="52071" y="118541"/>
                </a:lnTo>
                <a:close/>
                <a:moveTo>
                  <a:pt x="69149" y="118541"/>
                </a:moveTo>
                <a:lnTo>
                  <a:pt x="69149" y="126801"/>
                </a:lnTo>
                <a:lnTo>
                  <a:pt x="60722" y="126801"/>
                </a:lnTo>
                <a:lnTo>
                  <a:pt x="60722" y="118541"/>
                </a:lnTo>
                <a:close/>
                <a:moveTo>
                  <a:pt x="77800" y="118541"/>
                </a:moveTo>
                <a:lnTo>
                  <a:pt x="77800" y="126801"/>
                </a:lnTo>
                <a:lnTo>
                  <a:pt x="69373" y="126801"/>
                </a:lnTo>
                <a:lnTo>
                  <a:pt x="69373" y="118541"/>
                </a:lnTo>
                <a:close/>
                <a:moveTo>
                  <a:pt x="86506" y="118541"/>
                </a:moveTo>
                <a:lnTo>
                  <a:pt x="86506" y="126801"/>
                </a:lnTo>
                <a:lnTo>
                  <a:pt x="78023" y="126801"/>
                </a:lnTo>
                <a:lnTo>
                  <a:pt x="78023" y="118541"/>
                </a:lnTo>
                <a:close/>
                <a:moveTo>
                  <a:pt x="95157" y="118541"/>
                </a:moveTo>
                <a:lnTo>
                  <a:pt x="95157" y="126801"/>
                </a:lnTo>
                <a:lnTo>
                  <a:pt x="86730" y="126801"/>
                </a:lnTo>
                <a:lnTo>
                  <a:pt x="86730" y="118541"/>
                </a:lnTo>
                <a:close/>
                <a:moveTo>
                  <a:pt x="103808" y="118541"/>
                </a:moveTo>
                <a:lnTo>
                  <a:pt x="103808" y="126801"/>
                </a:lnTo>
                <a:lnTo>
                  <a:pt x="95380" y="126801"/>
                </a:lnTo>
                <a:lnTo>
                  <a:pt x="95380" y="118541"/>
                </a:lnTo>
                <a:close/>
                <a:moveTo>
                  <a:pt x="112458" y="118541"/>
                </a:moveTo>
                <a:lnTo>
                  <a:pt x="112458" y="126801"/>
                </a:lnTo>
                <a:lnTo>
                  <a:pt x="104031" y="126801"/>
                </a:lnTo>
                <a:lnTo>
                  <a:pt x="104031" y="118541"/>
                </a:lnTo>
                <a:close/>
                <a:moveTo>
                  <a:pt x="121109" y="118541"/>
                </a:moveTo>
                <a:lnTo>
                  <a:pt x="121109" y="126801"/>
                </a:lnTo>
                <a:lnTo>
                  <a:pt x="112681" y="126801"/>
                </a:lnTo>
                <a:lnTo>
                  <a:pt x="112681" y="118541"/>
                </a:lnTo>
                <a:close/>
                <a:moveTo>
                  <a:pt x="129760" y="118541"/>
                </a:moveTo>
                <a:lnTo>
                  <a:pt x="129760" y="126801"/>
                </a:lnTo>
                <a:lnTo>
                  <a:pt x="121332" y="126801"/>
                </a:lnTo>
                <a:lnTo>
                  <a:pt x="121332" y="118541"/>
                </a:lnTo>
                <a:close/>
                <a:moveTo>
                  <a:pt x="138410" y="118541"/>
                </a:moveTo>
                <a:lnTo>
                  <a:pt x="138410" y="126801"/>
                </a:lnTo>
                <a:lnTo>
                  <a:pt x="129983" y="126801"/>
                </a:lnTo>
                <a:lnTo>
                  <a:pt x="129983" y="118541"/>
                </a:lnTo>
                <a:close/>
                <a:moveTo>
                  <a:pt x="147117" y="118541"/>
                </a:moveTo>
                <a:lnTo>
                  <a:pt x="147117" y="126801"/>
                </a:lnTo>
                <a:lnTo>
                  <a:pt x="138633" y="126801"/>
                </a:lnTo>
                <a:lnTo>
                  <a:pt x="138633" y="118541"/>
                </a:lnTo>
                <a:close/>
                <a:moveTo>
                  <a:pt x="155767" y="118541"/>
                </a:moveTo>
                <a:lnTo>
                  <a:pt x="155767" y="126801"/>
                </a:lnTo>
                <a:lnTo>
                  <a:pt x="147340" y="126801"/>
                </a:lnTo>
                <a:lnTo>
                  <a:pt x="147340" y="118541"/>
                </a:lnTo>
                <a:close/>
                <a:moveTo>
                  <a:pt x="164418" y="118541"/>
                </a:moveTo>
                <a:lnTo>
                  <a:pt x="164418" y="126801"/>
                </a:lnTo>
                <a:lnTo>
                  <a:pt x="155990" y="126801"/>
                </a:lnTo>
                <a:lnTo>
                  <a:pt x="155990" y="118541"/>
                </a:lnTo>
                <a:close/>
                <a:moveTo>
                  <a:pt x="173069" y="118541"/>
                </a:moveTo>
                <a:lnTo>
                  <a:pt x="173069" y="126801"/>
                </a:lnTo>
                <a:lnTo>
                  <a:pt x="164641" y="126801"/>
                </a:lnTo>
                <a:lnTo>
                  <a:pt x="164641" y="118541"/>
                </a:lnTo>
                <a:close/>
                <a:moveTo>
                  <a:pt x="181719" y="118541"/>
                </a:moveTo>
                <a:lnTo>
                  <a:pt x="181719" y="126801"/>
                </a:lnTo>
                <a:lnTo>
                  <a:pt x="173292" y="126801"/>
                </a:lnTo>
                <a:lnTo>
                  <a:pt x="173292" y="118541"/>
                </a:lnTo>
                <a:close/>
                <a:moveTo>
                  <a:pt x="190370" y="118541"/>
                </a:moveTo>
                <a:lnTo>
                  <a:pt x="190370" y="126801"/>
                </a:lnTo>
                <a:lnTo>
                  <a:pt x="181942" y="126801"/>
                </a:lnTo>
                <a:lnTo>
                  <a:pt x="181942" y="118541"/>
                </a:lnTo>
                <a:close/>
                <a:moveTo>
                  <a:pt x="199020" y="118541"/>
                </a:moveTo>
                <a:lnTo>
                  <a:pt x="199020" y="126801"/>
                </a:lnTo>
                <a:lnTo>
                  <a:pt x="190593" y="126801"/>
                </a:lnTo>
                <a:lnTo>
                  <a:pt x="190593" y="118541"/>
                </a:lnTo>
                <a:close/>
                <a:moveTo>
                  <a:pt x="207727" y="118541"/>
                </a:moveTo>
                <a:lnTo>
                  <a:pt x="207727" y="126801"/>
                </a:lnTo>
                <a:lnTo>
                  <a:pt x="199244" y="126801"/>
                </a:lnTo>
                <a:lnTo>
                  <a:pt x="199244" y="118541"/>
                </a:lnTo>
                <a:close/>
                <a:moveTo>
                  <a:pt x="216377" y="118541"/>
                </a:moveTo>
                <a:lnTo>
                  <a:pt x="216377" y="126801"/>
                </a:lnTo>
                <a:lnTo>
                  <a:pt x="207950" y="126801"/>
                </a:lnTo>
                <a:lnTo>
                  <a:pt x="207950" y="118541"/>
                </a:lnTo>
                <a:close/>
                <a:moveTo>
                  <a:pt x="225028" y="118541"/>
                </a:moveTo>
                <a:lnTo>
                  <a:pt x="225028" y="126801"/>
                </a:lnTo>
                <a:lnTo>
                  <a:pt x="216601" y="126801"/>
                </a:lnTo>
                <a:lnTo>
                  <a:pt x="216601" y="118541"/>
                </a:lnTo>
                <a:close/>
                <a:moveTo>
                  <a:pt x="233679" y="118541"/>
                </a:moveTo>
                <a:lnTo>
                  <a:pt x="233679" y="126801"/>
                </a:lnTo>
                <a:lnTo>
                  <a:pt x="225251" y="126801"/>
                </a:lnTo>
                <a:lnTo>
                  <a:pt x="225251" y="118541"/>
                </a:lnTo>
                <a:close/>
                <a:moveTo>
                  <a:pt x="242329" y="118541"/>
                </a:moveTo>
                <a:lnTo>
                  <a:pt x="242329" y="126801"/>
                </a:lnTo>
                <a:lnTo>
                  <a:pt x="233902" y="126801"/>
                </a:lnTo>
                <a:lnTo>
                  <a:pt x="233902" y="118541"/>
                </a:lnTo>
                <a:close/>
                <a:moveTo>
                  <a:pt x="250980" y="118541"/>
                </a:moveTo>
                <a:lnTo>
                  <a:pt x="250980" y="126801"/>
                </a:lnTo>
                <a:lnTo>
                  <a:pt x="242553" y="126801"/>
                </a:lnTo>
                <a:lnTo>
                  <a:pt x="242553" y="118541"/>
                </a:lnTo>
                <a:close/>
                <a:moveTo>
                  <a:pt x="259686" y="118541"/>
                </a:moveTo>
                <a:lnTo>
                  <a:pt x="259686" y="126801"/>
                </a:lnTo>
                <a:lnTo>
                  <a:pt x="251203" y="126801"/>
                </a:lnTo>
                <a:lnTo>
                  <a:pt x="251203" y="118541"/>
                </a:lnTo>
                <a:close/>
                <a:moveTo>
                  <a:pt x="268337" y="118541"/>
                </a:moveTo>
                <a:lnTo>
                  <a:pt x="268337" y="126801"/>
                </a:lnTo>
                <a:lnTo>
                  <a:pt x="259910" y="126801"/>
                </a:lnTo>
                <a:lnTo>
                  <a:pt x="259910" y="118541"/>
                </a:lnTo>
                <a:close/>
                <a:moveTo>
                  <a:pt x="276988" y="118541"/>
                </a:moveTo>
                <a:lnTo>
                  <a:pt x="276988" y="126801"/>
                </a:lnTo>
                <a:lnTo>
                  <a:pt x="268560" y="126801"/>
                </a:lnTo>
                <a:lnTo>
                  <a:pt x="268560" y="118541"/>
                </a:lnTo>
                <a:close/>
                <a:moveTo>
                  <a:pt x="17190" y="127025"/>
                </a:moveTo>
                <a:lnTo>
                  <a:pt x="17190" y="135229"/>
                </a:lnTo>
                <a:lnTo>
                  <a:pt x="8762" y="135229"/>
                </a:lnTo>
                <a:lnTo>
                  <a:pt x="8762" y="127025"/>
                </a:lnTo>
                <a:close/>
                <a:moveTo>
                  <a:pt x="25840" y="127025"/>
                </a:moveTo>
                <a:lnTo>
                  <a:pt x="25840" y="135229"/>
                </a:lnTo>
                <a:lnTo>
                  <a:pt x="17413" y="135229"/>
                </a:lnTo>
                <a:lnTo>
                  <a:pt x="17413" y="127025"/>
                </a:lnTo>
                <a:close/>
                <a:moveTo>
                  <a:pt x="34547" y="127025"/>
                </a:moveTo>
                <a:lnTo>
                  <a:pt x="34547" y="135229"/>
                </a:lnTo>
                <a:lnTo>
                  <a:pt x="26064" y="135229"/>
                </a:lnTo>
                <a:lnTo>
                  <a:pt x="26064" y="127025"/>
                </a:lnTo>
                <a:close/>
                <a:moveTo>
                  <a:pt x="43197" y="127025"/>
                </a:moveTo>
                <a:lnTo>
                  <a:pt x="43197" y="135229"/>
                </a:lnTo>
                <a:lnTo>
                  <a:pt x="34770" y="135229"/>
                </a:lnTo>
                <a:lnTo>
                  <a:pt x="34770" y="127025"/>
                </a:lnTo>
                <a:close/>
                <a:moveTo>
                  <a:pt x="51848" y="127025"/>
                </a:moveTo>
                <a:lnTo>
                  <a:pt x="51848" y="135229"/>
                </a:lnTo>
                <a:lnTo>
                  <a:pt x="43421" y="135229"/>
                </a:lnTo>
                <a:lnTo>
                  <a:pt x="43421" y="127025"/>
                </a:lnTo>
                <a:close/>
                <a:moveTo>
                  <a:pt x="60499" y="127025"/>
                </a:moveTo>
                <a:lnTo>
                  <a:pt x="60499" y="135229"/>
                </a:lnTo>
                <a:lnTo>
                  <a:pt x="52071" y="135229"/>
                </a:lnTo>
                <a:lnTo>
                  <a:pt x="52071" y="127025"/>
                </a:lnTo>
                <a:close/>
                <a:moveTo>
                  <a:pt x="69149" y="127025"/>
                </a:moveTo>
                <a:lnTo>
                  <a:pt x="69149" y="135229"/>
                </a:lnTo>
                <a:lnTo>
                  <a:pt x="60722" y="135229"/>
                </a:lnTo>
                <a:lnTo>
                  <a:pt x="60722" y="127025"/>
                </a:lnTo>
                <a:close/>
                <a:moveTo>
                  <a:pt x="77800" y="127025"/>
                </a:moveTo>
                <a:lnTo>
                  <a:pt x="77800" y="135229"/>
                </a:lnTo>
                <a:lnTo>
                  <a:pt x="69373" y="135229"/>
                </a:lnTo>
                <a:lnTo>
                  <a:pt x="69373" y="127025"/>
                </a:lnTo>
                <a:close/>
                <a:moveTo>
                  <a:pt x="86506" y="127025"/>
                </a:moveTo>
                <a:lnTo>
                  <a:pt x="86506" y="135229"/>
                </a:lnTo>
                <a:lnTo>
                  <a:pt x="78023" y="135229"/>
                </a:lnTo>
                <a:lnTo>
                  <a:pt x="78023" y="127025"/>
                </a:lnTo>
                <a:close/>
                <a:moveTo>
                  <a:pt x="95157" y="127025"/>
                </a:moveTo>
                <a:lnTo>
                  <a:pt x="95157" y="135229"/>
                </a:lnTo>
                <a:lnTo>
                  <a:pt x="86730" y="135229"/>
                </a:lnTo>
                <a:lnTo>
                  <a:pt x="86730" y="127025"/>
                </a:lnTo>
                <a:close/>
                <a:moveTo>
                  <a:pt x="103808" y="127025"/>
                </a:moveTo>
                <a:lnTo>
                  <a:pt x="103808" y="135229"/>
                </a:lnTo>
                <a:lnTo>
                  <a:pt x="95380" y="135229"/>
                </a:lnTo>
                <a:lnTo>
                  <a:pt x="95380" y="127025"/>
                </a:lnTo>
                <a:close/>
                <a:moveTo>
                  <a:pt x="112458" y="127025"/>
                </a:moveTo>
                <a:lnTo>
                  <a:pt x="112458" y="135229"/>
                </a:lnTo>
                <a:lnTo>
                  <a:pt x="104031" y="135229"/>
                </a:lnTo>
                <a:lnTo>
                  <a:pt x="104031" y="127025"/>
                </a:lnTo>
                <a:close/>
                <a:moveTo>
                  <a:pt x="121109" y="127025"/>
                </a:moveTo>
                <a:lnTo>
                  <a:pt x="121109" y="135229"/>
                </a:lnTo>
                <a:lnTo>
                  <a:pt x="112681" y="135229"/>
                </a:lnTo>
                <a:lnTo>
                  <a:pt x="112681" y="127025"/>
                </a:lnTo>
                <a:close/>
                <a:moveTo>
                  <a:pt x="129760" y="127025"/>
                </a:moveTo>
                <a:lnTo>
                  <a:pt x="129760" y="135229"/>
                </a:lnTo>
                <a:lnTo>
                  <a:pt x="121332" y="135229"/>
                </a:lnTo>
                <a:lnTo>
                  <a:pt x="121332" y="127025"/>
                </a:lnTo>
                <a:close/>
                <a:moveTo>
                  <a:pt x="138410" y="127025"/>
                </a:moveTo>
                <a:lnTo>
                  <a:pt x="138410" y="135229"/>
                </a:lnTo>
                <a:lnTo>
                  <a:pt x="129983" y="135229"/>
                </a:lnTo>
                <a:lnTo>
                  <a:pt x="129983" y="127025"/>
                </a:lnTo>
                <a:close/>
                <a:moveTo>
                  <a:pt x="147117" y="127025"/>
                </a:moveTo>
                <a:lnTo>
                  <a:pt x="147117" y="135229"/>
                </a:lnTo>
                <a:lnTo>
                  <a:pt x="138633" y="135229"/>
                </a:lnTo>
                <a:lnTo>
                  <a:pt x="138633" y="127025"/>
                </a:lnTo>
                <a:close/>
                <a:moveTo>
                  <a:pt x="155767" y="127025"/>
                </a:moveTo>
                <a:lnTo>
                  <a:pt x="155767" y="135229"/>
                </a:lnTo>
                <a:lnTo>
                  <a:pt x="147340" y="135229"/>
                </a:lnTo>
                <a:lnTo>
                  <a:pt x="147340" y="127025"/>
                </a:lnTo>
                <a:close/>
                <a:moveTo>
                  <a:pt x="164418" y="127025"/>
                </a:moveTo>
                <a:lnTo>
                  <a:pt x="164418" y="135229"/>
                </a:lnTo>
                <a:lnTo>
                  <a:pt x="155990" y="135229"/>
                </a:lnTo>
                <a:lnTo>
                  <a:pt x="155990" y="127025"/>
                </a:lnTo>
                <a:close/>
                <a:moveTo>
                  <a:pt x="173069" y="127025"/>
                </a:moveTo>
                <a:lnTo>
                  <a:pt x="173069" y="135229"/>
                </a:lnTo>
                <a:lnTo>
                  <a:pt x="164641" y="135229"/>
                </a:lnTo>
                <a:lnTo>
                  <a:pt x="164641" y="127025"/>
                </a:lnTo>
                <a:close/>
                <a:moveTo>
                  <a:pt x="181719" y="127025"/>
                </a:moveTo>
                <a:lnTo>
                  <a:pt x="181719" y="135229"/>
                </a:lnTo>
                <a:lnTo>
                  <a:pt x="173292" y="135229"/>
                </a:lnTo>
                <a:lnTo>
                  <a:pt x="173292" y="127025"/>
                </a:lnTo>
                <a:close/>
                <a:moveTo>
                  <a:pt x="190370" y="127025"/>
                </a:moveTo>
                <a:lnTo>
                  <a:pt x="190370" y="135229"/>
                </a:lnTo>
                <a:lnTo>
                  <a:pt x="181942" y="135229"/>
                </a:lnTo>
                <a:lnTo>
                  <a:pt x="181942" y="127025"/>
                </a:lnTo>
                <a:close/>
                <a:moveTo>
                  <a:pt x="199020" y="127025"/>
                </a:moveTo>
                <a:lnTo>
                  <a:pt x="199020" y="135229"/>
                </a:lnTo>
                <a:lnTo>
                  <a:pt x="190593" y="135229"/>
                </a:lnTo>
                <a:lnTo>
                  <a:pt x="190593" y="127025"/>
                </a:lnTo>
                <a:close/>
                <a:moveTo>
                  <a:pt x="207727" y="127025"/>
                </a:moveTo>
                <a:lnTo>
                  <a:pt x="207727" y="135229"/>
                </a:lnTo>
                <a:lnTo>
                  <a:pt x="199244" y="135229"/>
                </a:lnTo>
                <a:lnTo>
                  <a:pt x="199244" y="127025"/>
                </a:lnTo>
                <a:close/>
                <a:moveTo>
                  <a:pt x="216377" y="127025"/>
                </a:moveTo>
                <a:lnTo>
                  <a:pt x="216377" y="135229"/>
                </a:lnTo>
                <a:lnTo>
                  <a:pt x="207950" y="135229"/>
                </a:lnTo>
                <a:lnTo>
                  <a:pt x="207950" y="127025"/>
                </a:lnTo>
                <a:close/>
                <a:moveTo>
                  <a:pt x="225028" y="127025"/>
                </a:moveTo>
                <a:lnTo>
                  <a:pt x="225028" y="135229"/>
                </a:lnTo>
                <a:lnTo>
                  <a:pt x="216601" y="135229"/>
                </a:lnTo>
                <a:lnTo>
                  <a:pt x="216601" y="127025"/>
                </a:lnTo>
                <a:close/>
                <a:moveTo>
                  <a:pt x="233679" y="127025"/>
                </a:moveTo>
                <a:lnTo>
                  <a:pt x="233679" y="135229"/>
                </a:lnTo>
                <a:lnTo>
                  <a:pt x="225251" y="135229"/>
                </a:lnTo>
                <a:lnTo>
                  <a:pt x="225251" y="127025"/>
                </a:lnTo>
                <a:close/>
                <a:moveTo>
                  <a:pt x="242329" y="127025"/>
                </a:moveTo>
                <a:lnTo>
                  <a:pt x="242329" y="135229"/>
                </a:lnTo>
                <a:lnTo>
                  <a:pt x="233902" y="135229"/>
                </a:lnTo>
                <a:lnTo>
                  <a:pt x="233902" y="127025"/>
                </a:lnTo>
                <a:close/>
                <a:moveTo>
                  <a:pt x="250980" y="127025"/>
                </a:moveTo>
                <a:lnTo>
                  <a:pt x="250980" y="135229"/>
                </a:lnTo>
                <a:lnTo>
                  <a:pt x="242553" y="135229"/>
                </a:lnTo>
                <a:lnTo>
                  <a:pt x="242553" y="127025"/>
                </a:lnTo>
                <a:close/>
                <a:moveTo>
                  <a:pt x="259686" y="127025"/>
                </a:moveTo>
                <a:lnTo>
                  <a:pt x="259686" y="135229"/>
                </a:lnTo>
                <a:lnTo>
                  <a:pt x="251203" y="135229"/>
                </a:lnTo>
                <a:lnTo>
                  <a:pt x="251203" y="127025"/>
                </a:lnTo>
                <a:close/>
                <a:moveTo>
                  <a:pt x="268337" y="127025"/>
                </a:moveTo>
                <a:lnTo>
                  <a:pt x="268337" y="135229"/>
                </a:lnTo>
                <a:lnTo>
                  <a:pt x="259910" y="135229"/>
                </a:lnTo>
                <a:lnTo>
                  <a:pt x="259910" y="127025"/>
                </a:lnTo>
                <a:close/>
                <a:moveTo>
                  <a:pt x="276988" y="127025"/>
                </a:moveTo>
                <a:lnTo>
                  <a:pt x="276988" y="135229"/>
                </a:lnTo>
                <a:lnTo>
                  <a:pt x="268560" y="135229"/>
                </a:lnTo>
                <a:lnTo>
                  <a:pt x="268560" y="127025"/>
                </a:lnTo>
                <a:close/>
                <a:moveTo>
                  <a:pt x="17190" y="135452"/>
                </a:moveTo>
                <a:lnTo>
                  <a:pt x="17190" y="143712"/>
                </a:lnTo>
                <a:lnTo>
                  <a:pt x="8762" y="143712"/>
                </a:lnTo>
                <a:lnTo>
                  <a:pt x="8762" y="135452"/>
                </a:lnTo>
                <a:close/>
                <a:moveTo>
                  <a:pt x="25840" y="135452"/>
                </a:moveTo>
                <a:lnTo>
                  <a:pt x="25840" y="143712"/>
                </a:lnTo>
                <a:lnTo>
                  <a:pt x="17413" y="143712"/>
                </a:lnTo>
                <a:lnTo>
                  <a:pt x="17413" y="135452"/>
                </a:lnTo>
                <a:close/>
                <a:moveTo>
                  <a:pt x="34547" y="135452"/>
                </a:moveTo>
                <a:lnTo>
                  <a:pt x="34547" y="143712"/>
                </a:lnTo>
                <a:lnTo>
                  <a:pt x="26064" y="143712"/>
                </a:lnTo>
                <a:lnTo>
                  <a:pt x="26064" y="135452"/>
                </a:lnTo>
                <a:close/>
                <a:moveTo>
                  <a:pt x="43197" y="135452"/>
                </a:moveTo>
                <a:lnTo>
                  <a:pt x="43197" y="143712"/>
                </a:lnTo>
                <a:lnTo>
                  <a:pt x="34770" y="143712"/>
                </a:lnTo>
                <a:lnTo>
                  <a:pt x="34770" y="135452"/>
                </a:lnTo>
                <a:close/>
                <a:moveTo>
                  <a:pt x="51848" y="135452"/>
                </a:moveTo>
                <a:lnTo>
                  <a:pt x="51848" y="143712"/>
                </a:lnTo>
                <a:lnTo>
                  <a:pt x="43421" y="143712"/>
                </a:lnTo>
                <a:lnTo>
                  <a:pt x="43421" y="135452"/>
                </a:lnTo>
                <a:close/>
                <a:moveTo>
                  <a:pt x="60499" y="135452"/>
                </a:moveTo>
                <a:lnTo>
                  <a:pt x="60499" y="143712"/>
                </a:lnTo>
                <a:lnTo>
                  <a:pt x="52071" y="143712"/>
                </a:lnTo>
                <a:lnTo>
                  <a:pt x="52071" y="135452"/>
                </a:lnTo>
                <a:close/>
                <a:moveTo>
                  <a:pt x="69149" y="135452"/>
                </a:moveTo>
                <a:lnTo>
                  <a:pt x="69149" y="143712"/>
                </a:lnTo>
                <a:lnTo>
                  <a:pt x="60722" y="143712"/>
                </a:lnTo>
                <a:lnTo>
                  <a:pt x="60722" y="135452"/>
                </a:lnTo>
                <a:close/>
                <a:moveTo>
                  <a:pt x="77800" y="135452"/>
                </a:moveTo>
                <a:lnTo>
                  <a:pt x="77800" y="143712"/>
                </a:lnTo>
                <a:lnTo>
                  <a:pt x="69373" y="143712"/>
                </a:lnTo>
                <a:lnTo>
                  <a:pt x="69373" y="135452"/>
                </a:lnTo>
                <a:close/>
                <a:moveTo>
                  <a:pt x="86506" y="135452"/>
                </a:moveTo>
                <a:lnTo>
                  <a:pt x="86506" y="143712"/>
                </a:lnTo>
                <a:lnTo>
                  <a:pt x="78023" y="143712"/>
                </a:lnTo>
                <a:lnTo>
                  <a:pt x="78023" y="135452"/>
                </a:lnTo>
                <a:close/>
                <a:moveTo>
                  <a:pt x="95157" y="135452"/>
                </a:moveTo>
                <a:lnTo>
                  <a:pt x="95157" y="143712"/>
                </a:lnTo>
                <a:lnTo>
                  <a:pt x="86730" y="143712"/>
                </a:lnTo>
                <a:lnTo>
                  <a:pt x="86730" y="135452"/>
                </a:lnTo>
                <a:close/>
                <a:moveTo>
                  <a:pt x="103808" y="135452"/>
                </a:moveTo>
                <a:lnTo>
                  <a:pt x="103808" y="143712"/>
                </a:lnTo>
                <a:lnTo>
                  <a:pt x="95380" y="143712"/>
                </a:lnTo>
                <a:lnTo>
                  <a:pt x="95380" y="135452"/>
                </a:lnTo>
                <a:close/>
                <a:moveTo>
                  <a:pt x="112458" y="135452"/>
                </a:moveTo>
                <a:lnTo>
                  <a:pt x="112458" y="143712"/>
                </a:lnTo>
                <a:lnTo>
                  <a:pt x="104031" y="143712"/>
                </a:lnTo>
                <a:lnTo>
                  <a:pt x="104031" y="135452"/>
                </a:lnTo>
                <a:close/>
                <a:moveTo>
                  <a:pt x="121109" y="135452"/>
                </a:moveTo>
                <a:lnTo>
                  <a:pt x="121109" y="143712"/>
                </a:lnTo>
                <a:lnTo>
                  <a:pt x="112681" y="143712"/>
                </a:lnTo>
                <a:lnTo>
                  <a:pt x="112681" y="135452"/>
                </a:lnTo>
                <a:close/>
                <a:moveTo>
                  <a:pt x="129760" y="135452"/>
                </a:moveTo>
                <a:lnTo>
                  <a:pt x="129760" y="143712"/>
                </a:lnTo>
                <a:lnTo>
                  <a:pt x="121332" y="143712"/>
                </a:lnTo>
                <a:lnTo>
                  <a:pt x="121332" y="135452"/>
                </a:lnTo>
                <a:close/>
                <a:moveTo>
                  <a:pt x="138410" y="135452"/>
                </a:moveTo>
                <a:lnTo>
                  <a:pt x="138410" y="143712"/>
                </a:lnTo>
                <a:lnTo>
                  <a:pt x="129983" y="143712"/>
                </a:lnTo>
                <a:lnTo>
                  <a:pt x="129983" y="135452"/>
                </a:lnTo>
                <a:close/>
                <a:moveTo>
                  <a:pt x="147117" y="135452"/>
                </a:moveTo>
                <a:lnTo>
                  <a:pt x="147117" y="143712"/>
                </a:lnTo>
                <a:lnTo>
                  <a:pt x="138633" y="143712"/>
                </a:lnTo>
                <a:lnTo>
                  <a:pt x="138633" y="135452"/>
                </a:lnTo>
                <a:close/>
                <a:moveTo>
                  <a:pt x="155767" y="135452"/>
                </a:moveTo>
                <a:lnTo>
                  <a:pt x="155767" y="143712"/>
                </a:lnTo>
                <a:lnTo>
                  <a:pt x="147340" y="143712"/>
                </a:lnTo>
                <a:lnTo>
                  <a:pt x="147340" y="135452"/>
                </a:lnTo>
                <a:close/>
                <a:moveTo>
                  <a:pt x="164418" y="135452"/>
                </a:moveTo>
                <a:lnTo>
                  <a:pt x="164418" y="143712"/>
                </a:lnTo>
                <a:lnTo>
                  <a:pt x="155990" y="143712"/>
                </a:lnTo>
                <a:lnTo>
                  <a:pt x="155990" y="135452"/>
                </a:lnTo>
                <a:close/>
                <a:moveTo>
                  <a:pt x="173069" y="135452"/>
                </a:moveTo>
                <a:lnTo>
                  <a:pt x="173069" y="143712"/>
                </a:lnTo>
                <a:lnTo>
                  <a:pt x="164641" y="143712"/>
                </a:lnTo>
                <a:lnTo>
                  <a:pt x="164641" y="135452"/>
                </a:lnTo>
                <a:close/>
                <a:moveTo>
                  <a:pt x="181719" y="135452"/>
                </a:moveTo>
                <a:lnTo>
                  <a:pt x="181719" y="143712"/>
                </a:lnTo>
                <a:lnTo>
                  <a:pt x="173292" y="143712"/>
                </a:lnTo>
                <a:lnTo>
                  <a:pt x="173292" y="135452"/>
                </a:lnTo>
                <a:close/>
                <a:moveTo>
                  <a:pt x="190370" y="135452"/>
                </a:moveTo>
                <a:lnTo>
                  <a:pt x="190370" y="143712"/>
                </a:lnTo>
                <a:lnTo>
                  <a:pt x="181942" y="143712"/>
                </a:lnTo>
                <a:lnTo>
                  <a:pt x="181942" y="135452"/>
                </a:lnTo>
                <a:close/>
                <a:moveTo>
                  <a:pt x="199020" y="135452"/>
                </a:moveTo>
                <a:lnTo>
                  <a:pt x="199020" y="143712"/>
                </a:lnTo>
                <a:lnTo>
                  <a:pt x="190593" y="143712"/>
                </a:lnTo>
                <a:lnTo>
                  <a:pt x="190593" y="135452"/>
                </a:lnTo>
                <a:close/>
                <a:moveTo>
                  <a:pt x="207727" y="135452"/>
                </a:moveTo>
                <a:lnTo>
                  <a:pt x="207727" y="143712"/>
                </a:lnTo>
                <a:lnTo>
                  <a:pt x="199244" y="143712"/>
                </a:lnTo>
                <a:lnTo>
                  <a:pt x="199244" y="135452"/>
                </a:lnTo>
                <a:close/>
                <a:moveTo>
                  <a:pt x="216377" y="135452"/>
                </a:moveTo>
                <a:lnTo>
                  <a:pt x="216377" y="143712"/>
                </a:lnTo>
                <a:lnTo>
                  <a:pt x="207950" y="143712"/>
                </a:lnTo>
                <a:lnTo>
                  <a:pt x="207950" y="135452"/>
                </a:lnTo>
                <a:close/>
                <a:moveTo>
                  <a:pt x="225028" y="135452"/>
                </a:moveTo>
                <a:lnTo>
                  <a:pt x="225028" y="143712"/>
                </a:lnTo>
                <a:lnTo>
                  <a:pt x="216601" y="143712"/>
                </a:lnTo>
                <a:lnTo>
                  <a:pt x="216601" y="135452"/>
                </a:lnTo>
                <a:close/>
                <a:moveTo>
                  <a:pt x="233679" y="135452"/>
                </a:moveTo>
                <a:lnTo>
                  <a:pt x="233679" y="143712"/>
                </a:lnTo>
                <a:lnTo>
                  <a:pt x="225251" y="143712"/>
                </a:lnTo>
                <a:lnTo>
                  <a:pt x="225251" y="135452"/>
                </a:lnTo>
                <a:close/>
                <a:moveTo>
                  <a:pt x="242329" y="135452"/>
                </a:moveTo>
                <a:lnTo>
                  <a:pt x="242329" y="143712"/>
                </a:lnTo>
                <a:lnTo>
                  <a:pt x="233902" y="143712"/>
                </a:lnTo>
                <a:lnTo>
                  <a:pt x="233902" y="135452"/>
                </a:lnTo>
                <a:close/>
                <a:moveTo>
                  <a:pt x="250980" y="135452"/>
                </a:moveTo>
                <a:lnTo>
                  <a:pt x="250980" y="143712"/>
                </a:lnTo>
                <a:lnTo>
                  <a:pt x="242553" y="143712"/>
                </a:lnTo>
                <a:lnTo>
                  <a:pt x="242553" y="135452"/>
                </a:lnTo>
                <a:close/>
                <a:moveTo>
                  <a:pt x="259686" y="135452"/>
                </a:moveTo>
                <a:lnTo>
                  <a:pt x="259686" y="143712"/>
                </a:lnTo>
                <a:lnTo>
                  <a:pt x="251203" y="143712"/>
                </a:lnTo>
                <a:lnTo>
                  <a:pt x="251203" y="135452"/>
                </a:lnTo>
                <a:close/>
                <a:moveTo>
                  <a:pt x="268337" y="135452"/>
                </a:moveTo>
                <a:lnTo>
                  <a:pt x="268337" y="143712"/>
                </a:lnTo>
                <a:lnTo>
                  <a:pt x="259910" y="143712"/>
                </a:lnTo>
                <a:lnTo>
                  <a:pt x="259910" y="135452"/>
                </a:lnTo>
                <a:close/>
                <a:moveTo>
                  <a:pt x="276988" y="135452"/>
                </a:moveTo>
                <a:lnTo>
                  <a:pt x="276988" y="143712"/>
                </a:lnTo>
                <a:lnTo>
                  <a:pt x="268560" y="143712"/>
                </a:lnTo>
                <a:lnTo>
                  <a:pt x="268560" y="135452"/>
                </a:lnTo>
                <a:close/>
                <a:moveTo>
                  <a:pt x="17190" y="143935"/>
                </a:moveTo>
                <a:lnTo>
                  <a:pt x="17190" y="152139"/>
                </a:lnTo>
                <a:lnTo>
                  <a:pt x="8762" y="152139"/>
                </a:lnTo>
                <a:lnTo>
                  <a:pt x="8762" y="143935"/>
                </a:lnTo>
                <a:close/>
                <a:moveTo>
                  <a:pt x="25840" y="143935"/>
                </a:moveTo>
                <a:lnTo>
                  <a:pt x="25840" y="152139"/>
                </a:lnTo>
                <a:lnTo>
                  <a:pt x="17413" y="152139"/>
                </a:lnTo>
                <a:lnTo>
                  <a:pt x="17413" y="143935"/>
                </a:lnTo>
                <a:close/>
                <a:moveTo>
                  <a:pt x="34547" y="143935"/>
                </a:moveTo>
                <a:lnTo>
                  <a:pt x="34547" y="152139"/>
                </a:lnTo>
                <a:lnTo>
                  <a:pt x="26064" y="152139"/>
                </a:lnTo>
                <a:lnTo>
                  <a:pt x="26064" y="143935"/>
                </a:lnTo>
                <a:close/>
                <a:moveTo>
                  <a:pt x="43197" y="143935"/>
                </a:moveTo>
                <a:lnTo>
                  <a:pt x="43197" y="152139"/>
                </a:lnTo>
                <a:lnTo>
                  <a:pt x="34770" y="152139"/>
                </a:lnTo>
                <a:lnTo>
                  <a:pt x="34770" y="143935"/>
                </a:lnTo>
                <a:close/>
                <a:moveTo>
                  <a:pt x="51848" y="143935"/>
                </a:moveTo>
                <a:lnTo>
                  <a:pt x="51848" y="152139"/>
                </a:lnTo>
                <a:lnTo>
                  <a:pt x="43421" y="152139"/>
                </a:lnTo>
                <a:lnTo>
                  <a:pt x="43421" y="143935"/>
                </a:lnTo>
                <a:close/>
                <a:moveTo>
                  <a:pt x="60499" y="143935"/>
                </a:moveTo>
                <a:lnTo>
                  <a:pt x="60499" y="152139"/>
                </a:lnTo>
                <a:lnTo>
                  <a:pt x="52071" y="152139"/>
                </a:lnTo>
                <a:lnTo>
                  <a:pt x="52071" y="143935"/>
                </a:lnTo>
                <a:close/>
                <a:moveTo>
                  <a:pt x="69149" y="143935"/>
                </a:moveTo>
                <a:lnTo>
                  <a:pt x="69149" y="152139"/>
                </a:lnTo>
                <a:lnTo>
                  <a:pt x="60722" y="152139"/>
                </a:lnTo>
                <a:lnTo>
                  <a:pt x="60722" y="143935"/>
                </a:lnTo>
                <a:close/>
                <a:moveTo>
                  <a:pt x="77800" y="143935"/>
                </a:moveTo>
                <a:lnTo>
                  <a:pt x="77800" y="152139"/>
                </a:lnTo>
                <a:lnTo>
                  <a:pt x="69373" y="152139"/>
                </a:lnTo>
                <a:lnTo>
                  <a:pt x="69373" y="143935"/>
                </a:lnTo>
                <a:close/>
                <a:moveTo>
                  <a:pt x="86506" y="143935"/>
                </a:moveTo>
                <a:lnTo>
                  <a:pt x="86506" y="152139"/>
                </a:lnTo>
                <a:lnTo>
                  <a:pt x="78023" y="152139"/>
                </a:lnTo>
                <a:lnTo>
                  <a:pt x="78023" y="143935"/>
                </a:lnTo>
                <a:close/>
                <a:moveTo>
                  <a:pt x="95157" y="143935"/>
                </a:moveTo>
                <a:lnTo>
                  <a:pt x="95157" y="152139"/>
                </a:lnTo>
                <a:lnTo>
                  <a:pt x="86730" y="152139"/>
                </a:lnTo>
                <a:lnTo>
                  <a:pt x="86730" y="143935"/>
                </a:lnTo>
                <a:close/>
                <a:moveTo>
                  <a:pt x="103808" y="143935"/>
                </a:moveTo>
                <a:lnTo>
                  <a:pt x="103808" y="152139"/>
                </a:lnTo>
                <a:lnTo>
                  <a:pt x="95380" y="152139"/>
                </a:lnTo>
                <a:lnTo>
                  <a:pt x="95380" y="143935"/>
                </a:lnTo>
                <a:close/>
                <a:moveTo>
                  <a:pt x="112458" y="143935"/>
                </a:moveTo>
                <a:lnTo>
                  <a:pt x="112458" y="152139"/>
                </a:lnTo>
                <a:lnTo>
                  <a:pt x="104031" y="152139"/>
                </a:lnTo>
                <a:lnTo>
                  <a:pt x="104031" y="143935"/>
                </a:lnTo>
                <a:close/>
                <a:moveTo>
                  <a:pt x="121109" y="143935"/>
                </a:moveTo>
                <a:lnTo>
                  <a:pt x="121109" y="152139"/>
                </a:lnTo>
                <a:lnTo>
                  <a:pt x="112681" y="152139"/>
                </a:lnTo>
                <a:lnTo>
                  <a:pt x="112681" y="143935"/>
                </a:lnTo>
                <a:close/>
                <a:moveTo>
                  <a:pt x="129760" y="143935"/>
                </a:moveTo>
                <a:lnTo>
                  <a:pt x="129760" y="152139"/>
                </a:lnTo>
                <a:lnTo>
                  <a:pt x="121332" y="152139"/>
                </a:lnTo>
                <a:lnTo>
                  <a:pt x="121332" y="143935"/>
                </a:lnTo>
                <a:close/>
                <a:moveTo>
                  <a:pt x="138410" y="143935"/>
                </a:moveTo>
                <a:lnTo>
                  <a:pt x="138410" y="152139"/>
                </a:lnTo>
                <a:lnTo>
                  <a:pt x="129983" y="152139"/>
                </a:lnTo>
                <a:lnTo>
                  <a:pt x="129983" y="143935"/>
                </a:lnTo>
                <a:close/>
                <a:moveTo>
                  <a:pt x="147117" y="143935"/>
                </a:moveTo>
                <a:lnTo>
                  <a:pt x="147117" y="152139"/>
                </a:lnTo>
                <a:lnTo>
                  <a:pt x="138633" y="152139"/>
                </a:lnTo>
                <a:lnTo>
                  <a:pt x="138633" y="143935"/>
                </a:lnTo>
                <a:close/>
                <a:moveTo>
                  <a:pt x="155767" y="143935"/>
                </a:moveTo>
                <a:lnTo>
                  <a:pt x="155767" y="152139"/>
                </a:lnTo>
                <a:lnTo>
                  <a:pt x="147340" y="152139"/>
                </a:lnTo>
                <a:lnTo>
                  <a:pt x="147340" y="143935"/>
                </a:lnTo>
                <a:close/>
                <a:moveTo>
                  <a:pt x="164418" y="143935"/>
                </a:moveTo>
                <a:lnTo>
                  <a:pt x="164418" y="152139"/>
                </a:lnTo>
                <a:lnTo>
                  <a:pt x="155990" y="152139"/>
                </a:lnTo>
                <a:lnTo>
                  <a:pt x="155990" y="143935"/>
                </a:lnTo>
                <a:close/>
                <a:moveTo>
                  <a:pt x="173069" y="143935"/>
                </a:moveTo>
                <a:lnTo>
                  <a:pt x="173069" y="152139"/>
                </a:lnTo>
                <a:lnTo>
                  <a:pt x="164641" y="152139"/>
                </a:lnTo>
                <a:lnTo>
                  <a:pt x="164641" y="143935"/>
                </a:lnTo>
                <a:close/>
                <a:moveTo>
                  <a:pt x="181719" y="143935"/>
                </a:moveTo>
                <a:lnTo>
                  <a:pt x="181719" y="152139"/>
                </a:lnTo>
                <a:lnTo>
                  <a:pt x="173292" y="152139"/>
                </a:lnTo>
                <a:lnTo>
                  <a:pt x="173292" y="143935"/>
                </a:lnTo>
                <a:close/>
                <a:moveTo>
                  <a:pt x="190370" y="143935"/>
                </a:moveTo>
                <a:lnTo>
                  <a:pt x="190370" y="152139"/>
                </a:lnTo>
                <a:lnTo>
                  <a:pt x="181942" y="152139"/>
                </a:lnTo>
                <a:lnTo>
                  <a:pt x="181942" y="143935"/>
                </a:lnTo>
                <a:close/>
                <a:moveTo>
                  <a:pt x="199020" y="143935"/>
                </a:moveTo>
                <a:lnTo>
                  <a:pt x="199020" y="152139"/>
                </a:lnTo>
                <a:lnTo>
                  <a:pt x="190593" y="152139"/>
                </a:lnTo>
                <a:lnTo>
                  <a:pt x="190593" y="143935"/>
                </a:lnTo>
                <a:close/>
                <a:moveTo>
                  <a:pt x="207727" y="143935"/>
                </a:moveTo>
                <a:lnTo>
                  <a:pt x="207727" y="152139"/>
                </a:lnTo>
                <a:lnTo>
                  <a:pt x="199244" y="152139"/>
                </a:lnTo>
                <a:lnTo>
                  <a:pt x="199244" y="143935"/>
                </a:lnTo>
                <a:close/>
                <a:moveTo>
                  <a:pt x="216377" y="143935"/>
                </a:moveTo>
                <a:lnTo>
                  <a:pt x="216377" y="152139"/>
                </a:lnTo>
                <a:lnTo>
                  <a:pt x="207950" y="152139"/>
                </a:lnTo>
                <a:lnTo>
                  <a:pt x="207950" y="143935"/>
                </a:lnTo>
                <a:close/>
                <a:moveTo>
                  <a:pt x="225028" y="143935"/>
                </a:moveTo>
                <a:lnTo>
                  <a:pt x="225028" y="152139"/>
                </a:lnTo>
                <a:lnTo>
                  <a:pt x="216601" y="152139"/>
                </a:lnTo>
                <a:lnTo>
                  <a:pt x="216601" y="143935"/>
                </a:lnTo>
                <a:close/>
                <a:moveTo>
                  <a:pt x="233679" y="143935"/>
                </a:moveTo>
                <a:lnTo>
                  <a:pt x="233679" y="152139"/>
                </a:lnTo>
                <a:lnTo>
                  <a:pt x="225251" y="152139"/>
                </a:lnTo>
                <a:lnTo>
                  <a:pt x="225251" y="143935"/>
                </a:lnTo>
                <a:close/>
                <a:moveTo>
                  <a:pt x="242329" y="143935"/>
                </a:moveTo>
                <a:lnTo>
                  <a:pt x="242329" y="152139"/>
                </a:lnTo>
                <a:lnTo>
                  <a:pt x="233902" y="152139"/>
                </a:lnTo>
                <a:lnTo>
                  <a:pt x="233902" y="143935"/>
                </a:lnTo>
                <a:close/>
                <a:moveTo>
                  <a:pt x="250980" y="143935"/>
                </a:moveTo>
                <a:lnTo>
                  <a:pt x="250980" y="152139"/>
                </a:lnTo>
                <a:lnTo>
                  <a:pt x="242553" y="152139"/>
                </a:lnTo>
                <a:lnTo>
                  <a:pt x="242553" y="143935"/>
                </a:lnTo>
                <a:close/>
                <a:moveTo>
                  <a:pt x="259686" y="143935"/>
                </a:moveTo>
                <a:lnTo>
                  <a:pt x="259686" y="152139"/>
                </a:lnTo>
                <a:lnTo>
                  <a:pt x="251203" y="152139"/>
                </a:lnTo>
                <a:lnTo>
                  <a:pt x="251203" y="143935"/>
                </a:lnTo>
                <a:close/>
                <a:moveTo>
                  <a:pt x="268337" y="143935"/>
                </a:moveTo>
                <a:lnTo>
                  <a:pt x="268337" y="152139"/>
                </a:lnTo>
                <a:lnTo>
                  <a:pt x="259910" y="152139"/>
                </a:lnTo>
                <a:lnTo>
                  <a:pt x="259910" y="143935"/>
                </a:lnTo>
                <a:close/>
                <a:moveTo>
                  <a:pt x="276988" y="143935"/>
                </a:moveTo>
                <a:lnTo>
                  <a:pt x="276988" y="152139"/>
                </a:lnTo>
                <a:lnTo>
                  <a:pt x="268560" y="152139"/>
                </a:lnTo>
                <a:lnTo>
                  <a:pt x="268560" y="143935"/>
                </a:lnTo>
                <a:close/>
                <a:moveTo>
                  <a:pt x="8539" y="0"/>
                </a:moveTo>
                <a:lnTo>
                  <a:pt x="8539" y="8372"/>
                </a:lnTo>
                <a:lnTo>
                  <a:pt x="0" y="8372"/>
                </a:lnTo>
                <a:lnTo>
                  <a:pt x="0" y="8595"/>
                </a:lnTo>
                <a:lnTo>
                  <a:pt x="8539" y="8595"/>
                </a:lnTo>
                <a:lnTo>
                  <a:pt x="8539" y="16799"/>
                </a:lnTo>
                <a:lnTo>
                  <a:pt x="0" y="16799"/>
                </a:lnTo>
                <a:lnTo>
                  <a:pt x="0" y="17022"/>
                </a:lnTo>
                <a:lnTo>
                  <a:pt x="8539" y="17022"/>
                </a:lnTo>
                <a:lnTo>
                  <a:pt x="8539" y="25282"/>
                </a:lnTo>
                <a:lnTo>
                  <a:pt x="0" y="25282"/>
                </a:lnTo>
                <a:lnTo>
                  <a:pt x="0" y="25505"/>
                </a:lnTo>
                <a:lnTo>
                  <a:pt x="8539" y="25505"/>
                </a:lnTo>
                <a:lnTo>
                  <a:pt x="8539" y="33709"/>
                </a:lnTo>
                <a:lnTo>
                  <a:pt x="0" y="33709"/>
                </a:lnTo>
                <a:lnTo>
                  <a:pt x="0" y="33933"/>
                </a:lnTo>
                <a:lnTo>
                  <a:pt x="8539" y="33933"/>
                </a:lnTo>
                <a:lnTo>
                  <a:pt x="8539" y="42193"/>
                </a:lnTo>
                <a:lnTo>
                  <a:pt x="0" y="42193"/>
                </a:lnTo>
                <a:lnTo>
                  <a:pt x="0" y="42416"/>
                </a:lnTo>
                <a:lnTo>
                  <a:pt x="8539" y="42416"/>
                </a:lnTo>
                <a:lnTo>
                  <a:pt x="8539" y="50620"/>
                </a:lnTo>
                <a:lnTo>
                  <a:pt x="0" y="50620"/>
                </a:lnTo>
                <a:lnTo>
                  <a:pt x="0" y="50843"/>
                </a:lnTo>
                <a:lnTo>
                  <a:pt x="8539" y="50843"/>
                </a:lnTo>
                <a:lnTo>
                  <a:pt x="8539" y="59103"/>
                </a:lnTo>
                <a:lnTo>
                  <a:pt x="0" y="59103"/>
                </a:lnTo>
                <a:lnTo>
                  <a:pt x="0" y="59326"/>
                </a:lnTo>
                <a:lnTo>
                  <a:pt x="8539" y="59326"/>
                </a:lnTo>
                <a:lnTo>
                  <a:pt x="8539" y="67586"/>
                </a:lnTo>
                <a:lnTo>
                  <a:pt x="0" y="67586"/>
                </a:lnTo>
                <a:lnTo>
                  <a:pt x="0" y="67810"/>
                </a:lnTo>
                <a:lnTo>
                  <a:pt x="8539" y="67810"/>
                </a:lnTo>
                <a:lnTo>
                  <a:pt x="8539" y="76014"/>
                </a:lnTo>
                <a:lnTo>
                  <a:pt x="0" y="76014"/>
                </a:lnTo>
                <a:lnTo>
                  <a:pt x="0" y="76237"/>
                </a:lnTo>
                <a:lnTo>
                  <a:pt x="8539" y="76237"/>
                </a:lnTo>
                <a:lnTo>
                  <a:pt x="8539" y="84497"/>
                </a:lnTo>
                <a:lnTo>
                  <a:pt x="0" y="84497"/>
                </a:lnTo>
                <a:lnTo>
                  <a:pt x="0" y="84720"/>
                </a:lnTo>
                <a:lnTo>
                  <a:pt x="8539" y="84720"/>
                </a:lnTo>
                <a:lnTo>
                  <a:pt x="8539" y="92924"/>
                </a:lnTo>
                <a:lnTo>
                  <a:pt x="0" y="92924"/>
                </a:lnTo>
                <a:lnTo>
                  <a:pt x="0" y="93148"/>
                </a:lnTo>
                <a:lnTo>
                  <a:pt x="8539" y="93148"/>
                </a:lnTo>
                <a:lnTo>
                  <a:pt x="8539" y="101408"/>
                </a:lnTo>
                <a:lnTo>
                  <a:pt x="0" y="101408"/>
                </a:lnTo>
                <a:lnTo>
                  <a:pt x="0" y="101631"/>
                </a:lnTo>
                <a:lnTo>
                  <a:pt x="8539" y="101631"/>
                </a:lnTo>
                <a:lnTo>
                  <a:pt x="8539" y="109891"/>
                </a:lnTo>
                <a:lnTo>
                  <a:pt x="0" y="109891"/>
                </a:lnTo>
                <a:lnTo>
                  <a:pt x="0" y="110114"/>
                </a:lnTo>
                <a:lnTo>
                  <a:pt x="8539" y="110114"/>
                </a:lnTo>
                <a:lnTo>
                  <a:pt x="8539" y="118318"/>
                </a:lnTo>
                <a:lnTo>
                  <a:pt x="0" y="118318"/>
                </a:lnTo>
                <a:lnTo>
                  <a:pt x="0" y="118541"/>
                </a:lnTo>
                <a:lnTo>
                  <a:pt x="8539" y="118541"/>
                </a:lnTo>
                <a:lnTo>
                  <a:pt x="8539" y="126801"/>
                </a:lnTo>
                <a:lnTo>
                  <a:pt x="0" y="126801"/>
                </a:lnTo>
                <a:lnTo>
                  <a:pt x="0" y="127025"/>
                </a:lnTo>
                <a:lnTo>
                  <a:pt x="8539" y="127025"/>
                </a:lnTo>
                <a:lnTo>
                  <a:pt x="8539" y="135229"/>
                </a:lnTo>
                <a:lnTo>
                  <a:pt x="0" y="135229"/>
                </a:lnTo>
                <a:lnTo>
                  <a:pt x="0" y="135452"/>
                </a:lnTo>
                <a:lnTo>
                  <a:pt x="8539" y="135452"/>
                </a:lnTo>
                <a:lnTo>
                  <a:pt x="8539" y="143712"/>
                </a:lnTo>
                <a:lnTo>
                  <a:pt x="0" y="143712"/>
                </a:lnTo>
                <a:lnTo>
                  <a:pt x="0" y="143935"/>
                </a:lnTo>
                <a:lnTo>
                  <a:pt x="8539" y="143935"/>
                </a:lnTo>
                <a:lnTo>
                  <a:pt x="8539" y="152139"/>
                </a:lnTo>
                <a:lnTo>
                  <a:pt x="0" y="152139"/>
                </a:lnTo>
                <a:lnTo>
                  <a:pt x="0" y="152362"/>
                </a:lnTo>
                <a:lnTo>
                  <a:pt x="8539" y="152362"/>
                </a:lnTo>
                <a:lnTo>
                  <a:pt x="8539" y="160734"/>
                </a:lnTo>
                <a:lnTo>
                  <a:pt x="8762" y="160734"/>
                </a:lnTo>
                <a:lnTo>
                  <a:pt x="8762" y="152362"/>
                </a:lnTo>
                <a:lnTo>
                  <a:pt x="17190" y="152362"/>
                </a:lnTo>
                <a:lnTo>
                  <a:pt x="17190" y="160734"/>
                </a:lnTo>
                <a:lnTo>
                  <a:pt x="17413" y="160734"/>
                </a:lnTo>
                <a:lnTo>
                  <a:pt x="17413" y="152362"/>
                </a:lnTo>
                <a:lnTo>
                  <a:pt x="25840" y="152362"/>
                </a:lnTo>
                <a:lnTo>
                  <a:pt x="25840" y="160734"/>
                </a:lnTo>
                <a:lnTo>
                  <a:pt x="26064" y="160734"/>
                </a:lnTo>
                <a:lnTo>
                  <a:pt x="26064" y="152362"/>
                </a:lnTo>
                <a:lnTo>
                  <a:pt x="34547" y="152362"/>
                </a:lnTo>
                <a:lnTo>
                  <a:pt x="34547" y="160734"/>
                </a:lnTo>
                <a:lnTo>
                  <a:pt x="34770" y="160734"/>
                </a:lnTo>
                <a:lnTo>
                  <a:pt x="34770" y="152362"/>
                </a:lnTo>
                <a:lnTo>
                  <a:pt x="43197" y="152362"/>
                </a:lnTo>
                <a:lnTo>
                  <a:pt x="43197" y="160734"/>
                </a:lnTo>
                <a:lnTo>
                  <a:pt x="43421" y="160734"/>
                </a:lnTo>
                <a:lnTo>
                  <a:pt x="43421" y="152362"/>
                </a:lnTo>
                <a:lnTo>
                  <a:pt x="51848" y="152362"/>
                </a:lnTo>
                <a:lnTo>
                  <a:pt x="51848" y="160734"/>
                </a:lnTo>
                <a:lnTo>
                  <a:pt x="52071" y="160734"/>
                </a:lnTo>
                <a:lnTo>
                  <a:pt x="52071" y="152362"/>
                </a:lnTo>
                <a:lnTo>
                  <a:pt x="60499" y="152362"/>
                </a:lnTo>
                <a:lnTo>
                  <a:pt x="60499" y="160734"/>
                </a:lnTo>
                <a:lnTo>
                  <a:pt x="60722" y="160734"/>
                </a:lnTo>
                <a:lnTo>
                  <a:pt x="60722" y="152362"/>
                </a:lnTo>
                <a:lnTo>
                  <a:pt x="69149" y="152362"/>
                </a:lnTo>
                <a:lnTo>
                  <a:pt x="69149" y="160734"/>
                </a:lnTo>
                <a:lnTo>
                  <a:pt x="69373" y="160734"/>
                </a:lnTo>
                <a:lnTo>
                  <a:pt x="69373" y="152362"/>
                </a:lnTo>
                <a:lnTo>
                  <a:pt x="77800" y="152362"/>
                </a:lnTo>
                <a:lnTo>
                  <a:pt x="77800" y="160734"/>
                </a:lnTo>
                <a:lnTo>
                  <a:pt x="78023" y="160734"/>
                </a:lnTo>
                <a:lnTo>
                  <a:pt x="78023" y="152362"/>
                </a:lnTo>
                <a:lnTo>
                  <a:pt x="86506" y="152362"/>
                </a:lnTo>
                <a:lnTo>
                  <a:pt x="86506" y="160734"/>
                </a:lnTo>
                <a:lnTo>
                  <a:pt x="86730" y="160734"/>
                </a:lnTo>
                <a:lnTo>
                  <a:pt x="86730" y="152362"/>
                </a:lnTo>
                <a:lnTo>
                  <a:pt x="95157" y="152362"/>
                </a:lnTo>
                <a:lnTo>
                  <a:pt x="95157" y="160734"/>
                </a:lnTo>
                <a:lnTo>
                  <a:pt x="95380" y="160734"/>
                </a:lnTo>
                <a:lnTo>
                  <a:pt x="95380" y="152362"/>
                </a:lnTo>
                <a:lnTo>
                  <a:pt x="103808" y="152362"/>
                </a:lnTo>
                <a:lnTo>
                  <a:pt x="103808" y="160734"/>
                </a:lnTo>
                <a:lnTo>
                  <a:pt x="104031" y="160734"/>
                </a:lnTo>
                <a:lnTo>
                  <a:pt x="104031" y="152362"/>
                </a:lnTo>
                <a:lnTo>
                  <a:pt x="112458" y="152362"/>
                </a:lnTo>
                <a:lnTo>
                  <a:pt x="112458" y="160734"/>
                </a:lnTo>
                <a:lnTo>
                  <a:pt x="112681" y="160734"/>
                </a:lnTo>
                <a:lnTo>
                  <a:pt x="112681" y="152362"/>
                </a:lnTo>
                <a:lnTo>
                  <a:pt x="121109" y="152362"/>
                </a:lnTo>
                <a:lnTo>
                  <a:pt x="121109" y="160734"/>
                </a:lnTo>
                <a:lnTo>
                  <a:pt x="121332" y="160734"/>
                </a:lnTo>
                <a:lnTo>
                  <a:pt x="121332" y="152362"/>
                </a:lnTo>
                <a:lnTo>
                  <a:pt x="129760" y="152362"/>
                </a:lnTo>
                <a:lnTo>
                  <a:pt x="129760" y="160734"/>
                </a:lnTo>
                <a:lnTo>
                  <a:pt x="129983" y="160734"/>
                </a:lnTo>
                <a:lnTo>
                  <a:pt x="129983" y="152362"/>
                </a:lnTo>
                <a:lnTo>
                  <a:pt x="138410" y="152362"/>
                </a:lnTo>
                <a:lnTo>
                  <a:pt x="138410" y="160734"/>
                </a:lnTo>
                <a:lnTo>
                  <a:pt x="138633" y="160734"/>
                </a:lnTo>
                <a:lnTo>
                  <a:pt x="138633" y="152362"/>
                </a:lnTo>
                <a:lnTo>
                  <a:pt x="147117" y="152362"/>
                </a:lnTo>
                <a:lnTo>
                  <a:pt x="147117" y="160734"/>
                </a:lnTo>
                <a:lnTo>
                  <a:pt x="147340" y="160734"/>
                </a:lnTo>
                <a:lnTo>
                  <a:pt x="147340" y="152362"/>
                </a:lnTo>
                <a:lnTo>
                  <a:pt x="155767" y="152362"/>
                </a:lnTo>
                <a:lnTo>
                  <a:pt x="155767" y="160734"/>
                </a:lnTo>
                <a:lnTo>
                  <a:pt x="155990" y="160734"/>
                </a:lnTo>
                <a:lnTo>
                  <a:pt x="155990" y="152362"/>
                </a:lnTo>
                <a:lnTo>
                  <a:pt x="164418" y="152362"/>
                </a:lnTo>
                <a:lnTo>
                  <a:pt x="164418" y="160734"/>
                </a:lnTo>
                <a:lnTo>
                  <a:pt x="164641" y="160734"/>
                </a:lnTo>
                <a:lnTo>
                  <a:pt x="164641" y="152362"/>
                </a:lnTo>
                <a:lnTo>
                  <a:pt x="173069" y="152362"/>
                </a:lnTo>
                <a:lnTo>
                  <a:pt x="173069" y="160734"/>
                </a:lnTo>
                <a:lnTo>
                  <a:pt x="173292" y="160734"/>
                </a:lnTo>
                <a:lnTo>
                  <a:pt x="173292" y="152362"/>
                </a:lnTo>
                <a:lnTo>
                  <a:pt x="181719" y="152362"/>
                </a:lnTo>
                <a:lnTo>
                  <a:pt x="181719" y="160734"/>
                </a:lnTo>
                <a:lnTo>
                  <a:pt x="181942" y="160734"/>
                </a:lnTo>
                <a:lnTo>
                  <a:pt x="181942" y="152362"/>
                </a:lnTo>
                <a:lnTo>
                  <a:pt x="190370" y="152362"/>
                </a:lnTo>
                <a:lnTo>
                  <a:pt x="190370" y="160734"/>
                </a:lnTo>
                <a:lnTo>
                  <a:pt x="190593" y="160734"/>
                </a:lnTo>
                <a:lnTo>
                  <a:pt x="190593" y="152362"/>
                </a:lnTo>
                <a:lnTo>
                  <a:pt x="199020" y="152362"/>
                </a:lnTo>
                <a:lnTo>
                  <a:pt x="199020" y="160734"/>
                </a:lnTo>
                <a:lnTo>
                  <a:pt x="199244" y="160734"/>
                </a:lnTo>
                <a:lnTo>
                  <a:pt x="199244" y="152362"/>
                </a:lnTo>
                <a:lnTo>
                  <a:pt x="207727" y="152362"/>
                </a:lnTo>
                <a:lnTo>
                  <a:pt x="207727" y="160734"/>
                </a:lnTo>
                <a:lnTo>
                  <a:pt x="207950" y="160734"/>
                </a:lnTo>
                <a:lnTo>
                  <a:pt x="207950" y="152362"/>
                </a:lnTo>
                <a:lnTo>
                  <a:pt x="216377" y="152362"/>
                </a:lnTo>
                <a:lnTo>
                  <a:pt x="216377" y="160734"/>
                </a:lnTo>
                <a:lnTo>
                  <a:pt x="216601" y="160734"/>
                </a:lnTo>
                <a:lnTo>
                  <a:pt x="216601" y="152362"/>
                </a:lnTo>
                <a:lnTo>
                  <a:pt x="225028" y="152362"/>
                </a:lnTo>
                <a:lnTo>
                  <a:pt x="225028" y="160734"/>
                </a:lnTo>
                <a:lnTo>
                  <a:pt x="225251" y="160734"/>
                </a:lnTo>
                <a:lnTo>
                  <a:pt x="225251" y="152362"/>
                </a:lnTo>
                <a:lnTo>
                  <a:pt x="233679" y="152362"/>
                </a:lnTo>
                <a:lnTo>
                  <a:pt x="233679" y="160734"/>
                </a:lnTo>
                <a:lnTo>
                  <a:pt x="233902" y="160734"/>
                </a:lnTo>
                <a:lnTo>
                  <a:pt x="233902" y="152362"/>
                </a:lnTo>
                <a:lnTo>
                  <a:pt x="242329" y="152362"/>
                </a:lnTo>
                <a:lnTo>
                  <a:pt x="242329" y="160734"/>
                </a:lnTo>
                <a:lnTo>
                  <a:pt x="242553" y="160734"/>
                </a:lnTo>
                <a:lnTo>
                  <a:pt x="242553" y="152362"/>
                </a:lnTo>
                <a:lnTo>
                  <a:pt x="250980" y="152362"/>
                </a:lnTo>
                <a:lnTo>
                  <a:pt x="250980" y="160734"/>
                </a:lnTo>
                <a:lnTo>
                  <a:pt x="251203" y="160734"/>
                </a:lnTo>
                <a:lnTo>
                  <a:pt x="251203" y="152362"/>
                </a:lnTo>
                <a:lnTo>
                  <a:pt x="259686" y="152362"/>
                </a:lnTo>
                <a:lnTo>
                  <a:pt x="259686" y="160734"/>
                </a:lnTo>
                <a:lnTo>
                  <a:pt x="259910" y="160734"/>
                </a:lnTo>
                <a:lnTo>
                  <a:pt x="259910" y="152362"/>
                </a:lnTo>
                <a:lnTo>
                  <a:pt x="268337" y="152362"/>
                </a:lnTo>
                <a:lnTo>
                  <a:pt x="268337" y="160734"/>
                </a:lnTo>
                <a:lnTo>
                  <a:pt x="268560" y="160734"/>
                </a:lnTo>
                <a:lnTo>
                  <a:pt x="268560" y="152362"/>
                </a:lnTo>
                <a:lnTo>
                  <a:pt x="276988" y="152362"/>
                </a:lnTo>
                <a:lnTo>
                  <a:pt x="276988" y="160734"/>
                </a:lnTo>
                <a:lnTo>
                  <a:pt x="277211" y="160734"/>
                </a:lnTo>
                <a:lnTo>
                  <a:pt x="277211" y="152362"/>
                </a:lnTo>
                <a:lnTo>
                  <a:pt x="285750" y="152362"/>
                </a:lnTo>
                <a:lnTo>
                  <a:pt x="285750" y="152139"/>
                </a:lnTo>
                <a:lnTo>
                  <a:pt x="277211" y="152139"/>
                </a:lnTo>
                <a:lnTo>
                  <a:pt x="277211" y="143935"/>
                </a:lnTo>
                <a:lnTo>
                  <a:pt x="285750" y="143935"/>
                </a:lnTo>
                <a:lnTo>
                  <a:pt x="285750" y="143712"/>
                </a:lnTo>
                <a:lnTo>
                  <a:pt x="277211" y="143712"/>
                </a:lnTo>
                <a:lnTo>
                  <a:pt x="277211" y="135452"/>
                </a:lnTo>
                <a:lnTo>
                  <a:pt x="285750" y="135452"/>
                </a:lnTo>
                <a:lnTo>
                  <a:pt x="285750" y="135229"/>
                </a:lnTo>
                <a:lnTo>
                  <a:pt x="277211" y="135229"/>
                </a:lnTo>
                <a:lnTo>
                  <a:pt x="277211" y="127025"/>
                </a:lnTo>
                <a:lnTo>
                  <a:pt x="285750" y="127025"/>
                </a:lnTo>
                <a:lnTo>
                  <a:pt x="285750" y="126801"/>
                </a:lnTo>
                <a:lnTo>
                  <a:pt x="277211" y="126801"/>
                </a:lnTo>
                <a:lnTo>
                  <a:pt x="277211" y="118541"/>
                </a:lnTo>
                <a:lnTo>
                  <a:pt x="285750" y="118541"/>
                </a:lnTo>
                <a:lnTo>
                  <a:pt x="285750" y="118318"/>
                </a:lnTo>
                <a:lnTo>
                  <a:pt x="277211" y="118318"/>
                </a:lnTo>
                <a:lnTo>
                  <a:pt x="277211" y="110114"/>
                </a:lnTo>
                <a:lnTo>
                  <a:pt x="285750" y="110114"/>
                </a:lnTo>
                <a:lnTo>
                  <a:pt x="285750" y="109891"/>
                </a:lnTo>
                <a:lnTo>
                  <a:pt x="277211" y="109891"/>
                </a:lnTo>
                <a:lnTo>
                  <a:pt x="277211" y="101631"/>
                </a:lnTo>
                <a:lnTo>
                  <a:pt x="285750" y="101631"/>
                </a:lnTo>
                <a:lnTo>
                  <a:pt x="285750" y="101408"/>
                </a:lnTo>
                <a:lnTo>
                  <a:pt x="277211" y="101408"/>
                </a:lnTo>
                <a:lnTo>
                  <a:pt x="277211" y="93148"/>
                </a:lnTo>
                <a:lnTo>
                  <a:pt x="285750" y="93148"/>
                </a:lnTo>
                <a:lnTo>
                  <a:pt x="285750" y="92924"/>
                </a:lnTo>
                <a:lnTo>
                  <a:pt x="277211" y="92924"/>
                </a:lnTo>
                <a:lnTo>
                  <a:pt x="277211" y="84720"/>
                </a:lnTo>
                <a:lnTo>
                  <a:pt x="285750" y="84720"/>
                </a:lnTo>
                <a:lnTo>
                  <a:pt x="285750" y="84497"/>
                </a:lnTo>
                <a:lnTo>
                  <a:pt x="277211" y="84497"/>
                </a:lnTo>
                <a:lnTo>
                  <a:pt x="277211" y="76237"/>
                </a:lnTo>
                <a:lnTo>
                  <a:pt x="285750" y="76237"/>
                </a:lnTo>
                <a:lnTo>
                  <a:pt x="285750" y="76014"/>
                </a:lnTo>
                <a:lnTo>
                  <a:pt x="277211" y="76014"/>
                </a:lnTo>
                <a:lnTo>
                  <a:pt x="277211" y="67810"/>
                </a:lnTo>
                <a:lnTo>
                  <a:pt x="285750" y="67810"/>
                </a:lnTo>
                <a:lnTo>
                  <a:pt x="285750" y="67586"/>
                </a:lnTo>
                <a:lnTo>
                  <a:pt x="277211" y="67586"/>
                </a:lnTo>
                <a:lnTo>
                  <a:pt x="277211" y="59326"/>
                </a:lnTo>
                <a:lnTo>
                  <a:pt x="285750" y="59326"/>
                </a:lnTo>
                <a:lnTo>
                  <a:pt x="285750" y="59103"/>
                </a:lnTo>
                <a:lnTo>
                  <a:pt x="277211" y="59103"/>
                </a:lnTo>
                <a:lnTo>
                  <a:pt x="277211" y="50843"/>
                </a:lnTo>
                <a:lnTo>
                  <a:pt x="285750" y="50843"/>
                </a:lnTo>
                <a:lnTo>
                  <a:pt x="285750" y="50620"/>
                </a:lnTo>
                <a:lnTo>
                  <a:pt x="277211" y="50620"/>
                </a:lnTo>
                <a:lnTo>
                  <a:pt x="277211" y="42416"/>
                </a:lnTo>
                <a:lnTo>
                  <a:pt x="285750" y="42416"/>
                </a:lnTo>
                <a:lnTo>
                  <a:pt x="285750" y="42193"/>
                </a:lnTo>
                <a:lnTo>
                  <a:pt x="277211" y="42193"/>
                </a:lnTo>
                <a:lnTo>
                  <a:pt x="277211" y="33933"/>
                </a:lnTo>
                <a:lnTo>
                  <a:pt x="285750" y="33933"/>
                </a:lnTo>
                <a:lnTo>
                  <a:pt x="285750" y="33709"/>
                </a:lnTo>
                <a:lnTo>
                  <a:pt x="277211" y="33709"/>
                </a:lnTo>
                <a:lnTo>
                  <a:pt x="277211" y="25505"/>
                </a:lnTo>
                <a:lnTo>
                  <a:pt x="285750" y="25505"/>
                </a:lnTo>
                <a:lnTo>
                  <a:pt x="285750" y="25282"/>
                </a:lnTo>
                <a:lnTo>
                  <a:pt x="277211" y="25282"/>
                </a:lnTo>
                <a:lnTo>
                  <a:pt x="277211" y="17022"/>
                </a:lnTo>
                <a:lnTo>
                  <a:pt x="285750" y="17022"/>
                </a:lnTo>
                <a:lnTo>
                  <a:pt x="285750" y="16799"/>
                </a:lnTo>
                <a:lnTo>
                  <a:pt x="277211" y="16799"/>
                </a:lnTo>
                <a:lnTo>
                  <a:pt x="277211" y="8595"/>
                </a:lnTo>
                <a:lnTo>
                  <a:pt x="285750" y="8595"/>
                </a:lnTo>
                <a:lnTo>
                  <a:pt x="285750" y="8372"/>
                </a:lnTo>
                <a:lnTo>
                  <a:pt x="277211" y="8372"/>
                </a:lnTo>
                <a:lnTo>
                  <a:pt x="277211" y="0"/>
                </a:lnTo>
                <a:lnTo>
                  <a:pt x="276988" y="0"/>
                </a:lnTo>
                <a:lnTo>
                  <a:pt x="276988" y="8372"/>
                </a:lnTo>
                <a:lnTo>
                  <a:pt x="268560" y="8372"/>
                </a:lnTo>
                <a:lnTo>
                  <a:pt x="268560" y="0"/>
                </a:lnTo>
                <a:lnTo>
                  <a:pt x="268337" y="0"/>
                </a:lnTo>
                <a:lnTo>
                  <a:pt x="268337" y="8372"/>
                </a:lnTo>
                <a:lnTo>
                  <a:pt x="259910" y="8372"/>
                </a:lnTo>
                <a:lnTo>
                  <a:pt x="259910" y="0"/>
                </a:lnTo>
                <a:lnTo>
                  <a:pt x="259686" y="0"/>
                </a:lnTo>
                <a:lnTo>
                  <a:pt x="259686" y="8372"/>
                </a:lnTo>
                <a:lnTo>
                  <a:pt x="251203" y="8372"/>
                </a:lnTo>
                <a:lnTo>
                  <a:pt x="251203" y="0"/>
                </a:lnTo>
                <a:lnTo>
                  <a:pt x="250980" y="0"/>
                </a:lnTo>
                <a:lnTo>
                  <a:pt x="250980" y="8372"/>
                </a:lnTo>
                <a:lnTo>
                  <a:pt x="242553" y="8372"/>
                </a:lnTo>
                <a:lnTo>
                  <a:pt x="242553" y="0"/>
                </a:lnTo>
                <a:lnTo>
                  <a:pt x="242329" y="0"/>
                </a:lnTo>
                <a:lnTo>
                  <a:pt x="242329" y="8372"/>
                </a:lnTo>
                <a:lnTo>
                  <a:pt x="233902" y="8372"/>
                </a:lnTo>
                <a:lnTo>
                  <a:pt x="233902" y="0"/>
                </a:lnTo>
                <a:lnTo>
                  <a:pt x="233679" y="0"/>
                </a:lnTo>
                <a:lnTo>
                  <a:pt x="233679" y="8372"/>
                </a:lnTo>
                <a:lnTo>
                  <a:pt x="225251" y="8372"/>
                </a:lnTo>
                <a:lnTo>
                  <a:pt x="225251" y="0"/>
                </a:lnTo>
                <a:lnTo>
                  <a:pt x="225028" y="0"/>
                </a:lnTo>
                <a:lnTo>
                  <a:pt x="225028" y="8372"/>
                </a:lnTo>
                <a:lnTo>
                  <a:pt x="216601" y="8372"/>
                </a:lnTo>
                <a:lnTo>
                  <a:pt x="216601" y="0"/>
                </a:lnTo>
                <a:lnTo>
                  <a:pt x="216377" y="0"/>
                </a:lnTo>
                <a:lnTo>
                  <a:pt x="216377" y="8372"/>
                </a:lnTo>
                <a:lnTo>
                  <a:pt x="207950" y="8372"/>
                </a:lnTo>
                <a:lnTo>
                  <a:pt x="207950" y="0"/>
                </a:lnTo>
                <a:lnTo>
                  <a:pt x="207727" y="0"/>
                </a:lnTo>
                <a:lnTo>
                  <a:pt x="207727" y="8372"/>
                </a:lnTo>
                <a:lnTo>
                  <a:pt x="199244" y="8372"/>
                </a:lnTo>
                <a:lnTo>
                  <a:pt x="199244" y="0"/>
                </a:lnTo>
                <a:lnTo>
                  <a:pt x="199020" y="0"/>
                </a:lnTo>
                <a:lnTo>
                  <a:pt x="199020" y="8372"/>
                </a:lnTo>
                <a:lnTo>
                  <a:pt x="190593" y="8372"/>
                </a:lnTo>
                <a:lnTo>
                  <a:pt x="190593" y="0"/>
                </a:lnTo>
                <a:lnTo>
                  <a:pt x="190370" y="0"/>
                </a:lnTo>
                <a:lnTo>
                  <a:pt x="190370" y="8372"/>
                </a:lnTo>
                <a:lnTo>
                  <a:pt x="181942" y="8372"/>
                </a:lnTo>
                <a:lnTo>
                  <a:pt x="181942" y="0"/>
                </a:lnTo>
                <a:lnTo>
                  <a:pt x="181719" y="0"/>
                </a:lnTo>
                <a:lnTo>
                  <a:pt x="181719" y="8372"/>
                </a:lnTo>
                <a:lnTo>
                  <a:pt x="173292" y="8372"/>
                </a:lnTo>
                <a:lnTo>
                  <a:pt x="173292" y="0"/>
                </a:lnTo>
                <a:lnTo>
                  <a:pt x="173069" y="0"/>
                </a:lnTo>
                <a:lnTo>
                  <a:pt x="173069" y="8372"/>
                </a:lnTo>
                <a:lnTo>
                  <a:pt x="164641" y="8372"/>
                </a:lnTo>
                <a:lnTo>
                  <a:pt x="164641" y="0"/>
                </a:lnTo>
                <a:lnTo>
                  <a:pt x="164418" y="0"/>
                </a:lnTo>
                <a:lnTo>
                  <a:pt x="164418" y="8372"/>
                </a:lnTo>
                <a:lnTo>
                  <a:pt x="155990" y="8372"/>
                </a:lnTo>
                <a:lnTo>
                  <a:pt x="155990" y="0"/>
                </a:lnTo>
                <a:lnTo>
                  <a:pt x="155767" y="0"/>
                </a:lnTo>
                <a:lnTo>
                  <a:pt x="155767" y="8372"/>
                </a:lnTo>
                <a:lnTo>
                  <a:pt x="147340" y="8372"/>
                </a:lnTo>
                <a:lnTo>
                  <a:pt x="147340" y="0"/>
                </a:lnTo>
                <a:lnTo>
                  <a:pt x="147117" y="0"/>
                </a:lnTo>
                <a:lnTo>
                  <a:pt x="147117" y="8372"/>
                </a:lnTo>
                <a:lnTo>
                  <a:pt x="138633" y="8372"/>
                </a:lnTo>
                <a:lnTo>
                  <a:pt x="138633" y="0"/>
                </a:lnTo>
                <a:lnTo>
                  <a:pt x="138410" y="0"/>
                </a:lnTo>
                <a:lnTo>
                  <a:pt x="138410" y="8372"/>
                </a:lnTo>
                <a:lnTo>
                  <a:pt x="129983" y="8372"/>
                </a:lnTo>
                <a:lnTo>
                  <a:pt x="129983" y="0"/>
                </a:lnTo>
                <a:lnTo>
                  <a:pt x="129760" y="0"/>
                </a:lnTo>
                <a:lnTo>
                  <a:pt x="129760" y="8372"/>
                </a:lnTo>
                <a:lnTo>
                  <a:pt x="121332" y="8372"/>
                </a:lnTo>
                <a:lnTo>
                  <a:pt x="121332" y="0"/>
                </a:lnTo>
                <a:lnTo>
                  <a:pt x="121109" y="0"/>
                </a:lnTo>
                <a:lnTo>
                  <a:pt x="121109" y="8372"/>
                </a:lnTo>
                <a:lnTo>
                  <a:pt x="112681" y="8372"/>
                </a:lnTo>
                <a:lnTo>
                  <a:pt x="112681" y="0"/>
                </a:lnTo>
                <a:lnTo>
                  <a:pt x="112458" y="0"/>
                </a:lnTo>
                <a:lnTo>
                  <a:pt x="112458" y="8372"/>
                </a:lnTo>
                <a:lnTo>
                  <a:pt x="104031" y="8372"/>
                </a:lnTo>
                <a:lnTo>
                  <a:pt x="104031" y="0"/>
                </a:lnTo>
                <a:lnTo>
                  <a:pt x="103808" y="0"/>
                </a:lnTo>
                <a:lnTo>
                  <a:pt x="103808" y="8372"/>
                </a:lnTo>
                <a:lnTo>
                  <a:pt x="95380" y="8372"/>
                </a:lnTo>
                <a:lnTo>
                  <a:pt x="95380" y="0"/>
                </a:lnTo>
                <a:lnTo>
                  <a:pt x="95157" y="0"/>
                </a:lnTo>
                <a:lnTo>
                  <a:pt x="95157" y="8372"/>
                </a:lnTo>
                <a:lnTo>
                  <a:pt x="86730" y="8372"/>
                </a:lnTo>
                <a:lnTo>
                  <a:pt x="86730" y="0"/>
                </a:lnTo>
                <a:lnTo>
                  <a:pt x="86506" y="0"/>
                </a:lnTo>
                <a:lnTo>
                  <a:pt x="86506" y="8372"/>
                </a:lnTo>
                <a:lnTo>
                  <a:pt x="78023" y="8372"/>
                </a:lnTo>
                <a:lnTo>
                  <a:pt x="78023" y="0"/>
                </a:lnTo>
                <a:lnTo>
                  <a:pt x="77800" y="0"/>
                </a:lnTo>
                <a:lnTo>
                  <a:pt x="77800" y="8372"/>
                </a:lnTo>
                <a:lnTo>
                  <a:pt x="69373" y="8372"/>
                </a:lnTo>
                <a:lnTo>
                  <a:pt x="69373" y="0"/>
                </a:lnTo>
                <a:lnTo>
                  <a:pt x="69149" y="0"/>
                </a:lnTo>
                <a:lnTo>
                  <a:pt x="69149" y="8372"/>
                </a:lnTo>
                <a:lnTo>
                  <a:pt x="60722" y="8372"/>
                </a:lnTo>
                <a:lnTo>
                  <a:pt x="60722" y="0"/>
                </a:lnTo>
                <a:lnTo>
                  <a:pt x="60499" y="0"/>
                </a:lnTo>
                <a:lnTo>
                  <a:pt x="60499" y="8372"/>
                </a:lnTo>
                <a:lnTo>
                  <a:pt x="52071" y="8372"/>
                </a:lnTo>
                <a:lnTo>
                  <a:pt x="52071" y="0"/>
                </a:lnTo>
                <a:lnTo>
                  <a:pt x="51848" y="0"/>
                </a:lnTo>
                <a:lnTo>
                  <a:pt x="51848" y="8372"/>
                </a:lnTo>
                <a:lnTo>
                  <a:pt x="43421" y="8372"/>
                </a:lnTo>
                <a:lnTo>
                  <a:pt x="43421" y="0"/>
                </a:lnTo>
                <a:lnTo>
                  <a:pt x="43197" y="0"/>
                </a:lnTo>
                <a:lnTo>
                  <a:pt x="43197" y="8372"/>
                </a:lnTo>
                <a:lnTo>
                  <a:pt x="34770" y="8372"/>
                </a:lnTo>
                <a:lnTo>
                  <a:pt x="34770" y="0"/>
                </a:lnTo>
                <a:lnTo>
                  <a:pt x="34547" y="0"/>
                </a:lnTo>
                <a:lnTo>
                  <a:pt x="34547" y="8372"/>
                </a:lnTo>
                <a:lnTo>
                  <a:pt x="26064" y="8372"/>
                </a:lnTo>
                <a:lnTo>
                  <a:pt x="26064" y="0"/>
                </a:lnTo>
                <a:lnTo>
                  <a:pt x="25840" y="0"/>
                </a:lnTo>
                <a:lnTo>
                  <a:pt x="25840" y="8372"/>
                </a:lnTo>
                <a:lnTo>
                  <a:pt x="17413" y="8372"/>
                </a:lnTo>
                <a:lnTo>
                  <a:pt x="17413" y="0"/>
                </a:lnTo>
                <a:lnTo>
                  <a:pt x="17190" y="0"/>
                </a:lnTo>
                <a:lnTo>
                  <a:pt x="17190" y="8372"/>
                </a:lnTo>
                <a:lnTo>
                  <a:pt x="8762" y="8372"/>
                </a:lnTo>
                <a:lnTo>
                  <a:pt x="8762" y="0"/>
                </a:lnTo>
                <a:close/>
              </a:path>
            </a:pathLst>
          </a:cu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▫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●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○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■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6" r:id="rId6"/>
    <p:sldLayoutId id="2147483658" r:id="rId7"/>
    <p:sldLayoutId id="2147483660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5"/>
          <p:cNvSpPr txBox="1">
            <a:spLocks noGrp="1"/>
          </p:cNvSpPr>
          <p:nvPr>
            <p:ph type="ctrTitle"/>
          </p:nvPr>
        </p:nvSpPr>
        <p:spPr>
          <a:xfrm>
            <a:off x="696525" y="817291"/>
            <a:ext cx="7729200" cy="20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Analyzing </a:t>
            </a:r>
            <a:r>
              <a:rPr lang="en" b="1" dirty="0"/>
              <a:t>Ebola</a:t>
            </a:r>
            <a:r>
              <a:rPr lang="en" dirty="0"/>
              <a:t> virus like an </a:t>
            </a:r>
            <a:r>
              <a:rPr lang="en-US" u="sng" dirty="0"/>
              <a:t>Epidemiologist</a:t>
            </a:r>
            <a:endParaRPr u="sng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29C4FB-1BFB-F946-8EE1-882BF9E0DD33}"/>
              </a:ext>
            </a:extLst>
          </p:cNvPr>
          <p:cNvSpPr txBox="1"/>
          <p:nvPr/>
        </p:nvSpPr>
        <p:spPr>
          <a:xfrm>
            <a:off x="196679" y="4448013"/>
            <a:ext cx="49332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By: Revanth Korrapolu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3" name="Google Shape;823;p21"/>
          <p:cNvGrpSpPr/>
          <p:nvPr/>
        </p:nvGrpSpPr>
        <p:grpSpPr>
          <a:xfrm>
            <a:off x="6386449" y="535979"/>
            <a:ext cx="2049541" cy="2049503"/>
            <a:chOff x="6643075" y="3664250"/>
            <a:chExt cx="407950" cy="407975"/>
          </a:xfrm>
        </p:grpSpPr>
        <p:sp>
          <p:nvSpPr>
            <p:cNvPr id="824" name="Google Shape;824;p21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1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" name="Google Shape;826;p21"/>
          <p:cNvGrpSpPr/>
          <p:nvPr/>
        </p:nvGrpSpPr>
        <p:grpSpPr>
          <a:xfrm rot="-587398">
            <a:off x="6265771" y="2852329"/>
            <a:ext cx="842620" cy="842572"/>
            <a:chOff x="576250" y="4319400"/>
            <a:chExt cx="442075" cy="442050"/>
          </a:xfrm>
        </p:grpSpPr>
        <p:sp>
          <p:nvSpPr>
            <p:cNvPr id="827" name="Google Shape;827;p21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1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1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1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1" name="Google Shape;831;p21"/>
          <p:cNvSpPr/>
          <p:nvPr/>
        </p:nvSpPr>
        <p:spPr>
          <a:xfrm>
            <a:off x="5895981" y="1009302"/>
            <a:ext cx="320368" cy="30589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21"/>
          <p:cNvSpPr/>
          <p:nvPr/>
        </p:nvSpPr>
        <p:spPr>
          <a:xfrm rot="2697547">
            <a:off x="8007055" y="2575333"/>
            <a:ext cx="486304" cy="464341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21"/>
          <p:cNvSpPr/>
          <p:nvPr/>
        </p:nvSpPr>
        <p:spPr>
          <a:xfrm>
            <a:off x="8391773" y="2310235"/>
            <a:ext cx="194803" cy="186077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21"/>
          <p:cNvSpPr/>
          <p:nvPr/>
        </p:nvSpPr>
        <p:spPr>
          <a:xfrm rot="1280241">
            <a:off x="5674028" y="1931959"/>
            <a:ext cx="194750" cy="186048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21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91C0CE8-7344-A343-908E-D9F35FD2EF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0110" y="291720"/>
            <a:ext cx="6759151" cy="4587524"/>
          </a:xfrm>
          <a:prstGeom prst="rect">
            <a:avLst/>
          </a:prstGeom>
        </p:spPr>
      </p:pic>
      <p:sp>
        <p:nvSpPr>
          <p:cNvPr id="20" name="Google Shape;809;p19">
            <a:extLst>
              <a:ext uri="{FF2B5EF4-FFF2-40B4-BE49-F238E27FC236}">
                <a16:creationId xmlns:a16="http://schemas.microsoft.com/office/drawing/2014/main" id="{0C2A9656-5E90-6E4B-91ED-A4F60309EFED}"/>
              </a:ext>
            </a:extLst>
          </p:cNvPr>
          <p:cNvSpPr/>
          <p:nvPr/>
        </p:nvSpPr>
        <p:spPr>
          <a:xfrm>
            <a:off x="242494" y="1577039"/>
            <a:ext cx="1408000" cy="27013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rgbClr val="6E86B6"/>
                </a:solidFill>
                <a:latin typeface="Titillium Web"/>
              </a:rPr>
              <a:t>3</a:t>
            </a:r>
            <a:endParaRPr b="1" i="0" dirty="0">
              <a:ln>
                <a:noFill/>
              </a:ln>
              <a:solidFill>
                <a:srgbClr val="6E86B6"/>
              </a:solidFill>
              <a:latin typeface="Titillium Web"/>
            </a:endParaRPr>
          </a:p>
        </p:txBody>
      </p:sp>
      <p:sp>
        <p:nvSpPr>
          <p:cNvPr id="21" name="Google Shape;807;p19">
            <a:extLst>
              <a:ext uri="{FF2B5EF4-FFF2-40B4-BE49-F238E27FC236}">
                <a16:creationId xmlns:a16="http://schemas.microsoft.com/office/drawing/2014/main" id="{1AFD3338-69D7-7C49-9140-E70C38000B73}"/>
              </a:ext>
            </a:extLst>
          </p:cNvPr>
          <p:cNvSpPr txBox="1">
            <a:spLocks/>
          </p:cNvSpPr>
          <p:nvPr/>
        </p:nvSpPr>
        <p:spPr>
          <a:xfrm>
            <a:off x="-294477" y="535925"/>
            <a:ext cx="2481942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pPr algn="ctr"/>
            <a:r>
              <a:rPr lang="en-US" sz="4000" b="1" dirty="0"/>
              <a:t>Plot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23"/>
          <p:cNvSpPr txBox="1">
            <a:spLocks noGrp="1"/>
          </p:cNvSpPr>
          <p:nvPr>
            <p:ph type="title"/>
          </p:nvPr>
        </p:nvSpPr>
        <p:spPr>
          <a:xfrm>
            <a:off x="718198" y="262025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/>
              <a:t>Results</a:t>
            </a:r>
            <a:endParaRPr sz="4000" b="1" dirty="0"/>
          </a:p>
        </p:txBody>
      </p:sp>
      <p:sp>
        <p:nvSpPr>
          <p:cNvPr id="852" name="Google Shape;852;p23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3" name="Google Shape;815;p20">
            <a:extLst>
              <a:ext uri="{FF2B5EF4-FFF2-40B4-BE49-F238E27FC236}">
                <a16:creationId xmlns:a16="http://schemas.microsoft.com/office/drawing/2014/main" id="{551FEEFE-4C58-1249-9A50-5D0E613A9308}"/>
              </a:ext>
            </a:extLst>
          </p:cNvPr>
          <p:cNvSpPr txBox="1">
            <a:spLocks/>
          </p:cNvSpPr>
          <p:nvPr/>
        </p:nvSpPr>
        <p:spPr>
          <a:xfrm>
            <a:off x="282480" y="1270861"/>
            <a:ext cx="8071105" cy="3593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>
              <a:buFont typeface="Wingdings" pitchFamily="2" charset="2"/>
              <a:buChar char="v"/>
            </a:pPr>
            <a:r>
              <a:rPr lang="en-US" sz="2400" dirty="0">
                <a:solidFill>
                  <a:schemeClr val="bg1"/>
                </a:solidFill>
              </a:rPr>
              <a:t>Particularly, all of the Tai Forest strains produce identical proteins as did the Zaire strains.</a:t>
            </a:r>
          </a:p>
          <a:p>
            <a:pPr>
              <a:buFont typeface="Wingdings" pitchFamily="2" charset="2"/>
              <a:buChar char="v"/>
            </a:pPr>
            <a:endParaRPr lang="en-US" sz="2400" dirty="0">
              <a:solidFill>
                <a:schemeClr val="bg1"/>
              </a:solidFill>
            </a:endParaRPr>
          </a:p>
          <a:p>
            <a:pPr>
              <a:buFont typeface="Wingdings" pitchFamily="2" charset="2"/>
              <a:buChar char="v"/>
            </a:pPr>
            <a:r>
              <a:rPr lang="en-US" sz="2400" dirty="0">
                <a:solidFill>
                  <a:schemeClr val="bg1"/>
                </a:solidFill>
              </a:rPr>
              <a:t>Interestingly, one of the Sudan strains proved to be more similar to the Bundibugyo strains than the other Sudan Strain.</a:t>
            </a:r>
            <a:br>
              <a:rPr lang="en-US" sz="2400" dirty="0">
                <a:solidFill>
                  <a:schemeClr val="bg1"/>
                </a:solidFill>
              </a:rPr>
            </a:br>
            <a:endParaRPr lang="en-US" sz="2400" dirty="0">
              <a:solidFill>
                <a:schemeClr val="bg1"/>
              </a:solidFill>
            </a:endParaRPr>
          </a:p>
          <a:p>
            <a:pPr>
              <a:buFont typeface="Wingdings" pitchFamily="2" charset="2"/>
              <a:buChar char="v"/>
            </a:pPr>
            <a:endParaRPr lang="en-US" sz="2400" dirty="0">
              <a:solidFill>
                <a:schemeClr val="bg1"/>
              </a:solidFill>
            </a:endParaRPr>
          </a:p>
          <a:p>
            <a:pPr>
              <a:buFont typeface="Wingdings" pitchFamily="2" charset="2"/>
              <a:buChar char="v"/>
            </a:pPr>
            <a:r>
              <a:rPr lang="en-US" sz="2000" dirty="0">
                <a:solidFill>
                  <a:schemeClr val="bg1"/>
                </a:solidFill>
              </a:rPr>
              <a:t>Note: Total Protein length = 216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pPr>
              <a:buSzPts val="2400"/>
              <a:buFont typeface="Titillium Web"/>
              <a:buChar char="▫"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spcBef>
                <a:spcPts val="600"/>
              </a:spcBef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spcBef>
                <a:spcPts val="600"/>
              </a:spcBef>
            </a:pP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534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23"/>
          <p:cNvSpPr txBox="1">
            <a:spLocks noGrp="1"/>
          </p:cNvSpPr>
          <p:nvPr>
            <p:ph type="title"/>
          </p:nvPr>
        </p:nvSpPr>
        <p:spPr>
          <a:xfrm>
            <a:off x="718198" y="262025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/>
              <a:t>Take Away</a:t>
            </a:r>
            <a:endParaRPr sz="4000" b="1" dirty="0"/>
          </a:p>
        </p:txBody>
      </p:sp>
      <p:sp>
        <p:nvSpPr>
          <p:cNvPr id="852" name="Google Shape;852;p23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3" name="Google Shape;815;p20">
            <a:extLst>
              <a:ext uri="{FF2B5EF4-FFF2-40B4-BE49-F238E27FC236}">
                <a16:creationId xmlns:a16="http://schemas.microsoft.com/office/drawing/2014/main" id="{551FEEFE-4C58-1249-9A50-5D0E613A9308}"/>
              </a:ext>
            </a:extLst>
          </p:cNvPr>
          <p:cNvSpPr txBox="1">
            <a:spLocks/>
          </p:cNvSpPr>
          <p:nvPr/>
        </p:nvSpPr>
        <p:spPr>
          <a:xfrm>
            <a:off x="282480" y="1270861"/>
            <a:ext cx="8071105" cy="3593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>
              <a:buFont typeface="Wingdings" pitchFamily="2" charset="2"/>
              <a:buChar char="v"/>
            </a:pPr>
            <a:r>
              <a:rPr lang="en-US" sz="2400" dirty="0">
                <a:solidFill>
                  <a:schemeClr val="bg1"/>
                </a:solidFill>
              </a:rPr>
              <a:t>The dendrogram is useful tool for clustering</a:t>
            </a:r>
          </a:p>
          <a:p>
            <a:pPr lvl="1">
              <a:buFont typeface="Wingdings" pitchFamily="2" charset="2"/>
              <a:buChar char="v"/>
            </a:pPr>
            <a:r>
              <a:rPr lang="en-US" sz="2400" dirty="0">
                <a:solidFill>
                  <a:schemeClr val="bg1"/>
                </a:solidFill>
              </a:rPr>
              <a:t>Ex: virus has mutated over time</a:t>
            </a:r>
          </a:p>
          <a:p>
            <a:pPr lvl="1">
              <a:buFont typeface="Wingdings" pitchFamily="2" charset="2"/>
              <a:buChar char="v"/>
            </a:pPr>
            <a:endParaRPr lang="en-US" sz="2400" dirty="0">
              <a:solidFill>
                <a:schemeClr val="bg1"/>
              </a:solidFill>
            </a:endParaRPr>
          </a:p>
          <a:p>
            <a:pPr>
              <a:buFont typeface="Wingdings" pitchFamily="2" charset="2"/>
              <a:buChar char="v"/>
            </a:pPr>
            <a:r>
              <a:rPr lang="en-US" sz="2400" dirty="0">
                <a:solidFill>
                  <a:schemeClr val="bg1"/>
                </a:solidFill>
              </a:rPr>
              <a:t>Based on how closely a protein sequence matches existing strains, an epidemiologist could…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2400" dirty="0">
                <a:solidFill>
                  <a:schemeClr val="bg1"/>
                </a:solidFill>
              </a:rPr>
              <a:t>infer the </a:t>
            </a:r>
            <a:r>
              <a:rPr lang="en-US" sz="2400" u="sng" dirty="0">
                <a:solidFill>
                  <a:schemeClr val="bg1"/>
                </a:solidFill>
              </a:rPr>
              <a:t>fatality rate </a:t>
            </a:r>
            <a:r>
              <a:rPr lang="en-US" sz="2400" dirty="0">
                <a:solidFill>
                  <a:schemeClr val="bg1"/>
                </a:solidFill>
              </a:rPr>
              <a:t>or the </a:t>
            </a:r>
            <a:r>
              <a:rPr lang="en-US" sz="2400" u="sng" dirty="0">
                <a:solidFill>
                  <a:schemeClr val="bg1"/>
                </a:solidFill>
              </a:rPr>
              <a:t>virulence</a:t>
            </a:r>
            <a:r>
              <a:rPr lang="en-US" sz="2400" dirty="0">
                <a:solidFill>
                  <a:schemeClr val="bg1"/>
                </a:solidFill>
              </a:rPr>
              <a:t> of a new strain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2400" dirty="0">
                <a:solidFill>
                  <a:schemeClr val="bg1"/>
                </a:solidFill>
              </a:rPr>
              <a:t>infer likelihood of vaccine working on a new strain</a:t>
            </a:r>
            <a:br>
              <a:rPr lang="en-US" sz="2400" dirty="0">
                <a:solidFill>
                  <a:schemeClr val="bg1"/>
                </a:solidFill>
              </a:rPr>
            </a:br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pPr>
              <a:buSzPts val="2400"/>
              <a:buFont typeface="Titillium Web"/>
              <a:buChar char="▫"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spcBef>
                <a:spcPts val="600"/>
              </a:spcBef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spcBef>
                <a:spcPts val="600"/>
              </a:spcBef>
            </a:pP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738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37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1012" name="Google Shape;1012;p37"/>
          <p:cNvSpPr txBox="1">
            <a:spLocks noGrp="1"/>
          </p:cNvSpPr>
          <p:nvPr>
            <p:ph type="title"/>
          </p:nvPr>
        </p:nvSpPr>
        <p:spPr>
          <a:xfrm>
            <a:off x="452724" y="796914"/>
            <a:ext cx="39852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Questions!</a:t>
            </a:r>
            <a:endParaRPr sz="6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30"/>
          <p:cNvSpPr txBox="1">
            <a:spLocks noGrp="1"/>
          </p:cNvSpPr>
          <p:nvPr>
            <p:ph type="ctrTitle" idx="4294967295"/>
          </p:nvPr>
        </p:nvSpPr>
        <p:spPr>
          <a:xfrm>
            <a:off x="709394" y="7242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bg1"/>
                </a:solidFill>
              </a:rPr>
              <a:t>22,000</a:t>
            </a:r>
            <a:endParaRPr sz="4800" b="1" dirty="0">
              <a:solidFill>
                <a:schemeClr val="bg1"/>
              </a:solidFill>
            </a:endParaRPr>
          </a:p>
        </p:txBody>
      </p:sp>
      <p:sp>
        <p:nvSpPr>
          <p:cNvPr id="936" name="Google Shape;936;p30"/>
          <p:cNvSpPr txBox="1">
            <a:spLocks noGrp="1"/>
          </p:cNvSpPr>
          <p:nvPr>
            <p:ph type="ctrTitle" idx="4294967295"/>
          </p:nvPr>
        </p:nvSpPr>
        <p:spPr>
          <a:xfrm>
            <a:off x="709394" y="33531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bg1"/>
                </a:solidFill>
              </a:rPr>
              <a:t>50%</a:t>
            </a:r>
            <a:endParaRPr sz="4800" b="1" dirty="0">
              <a:solidFill>
                <a:schemeClr val="bg1"/>
              </a:solidFill>
            </a:endParaRPr>
          </a:p>
        </p:txBody>
      </p:sp>
      <p:sp>
        <p:nvSpPr>
          <p:cNvPr id="937" name="Google Shape;937;p30"/>
          <p:cNvSpPr txBox="1">
            <a:spLocks noGrp="1"/>
          </p:cNvSpPr>
          <p:nvPr>
            <p:ph type="subTitle" idx="4294967295"/>
          </p:nvPr>
        </p:nvSpPr>
        <p:spPr>
          <a:xfrm>
            <a:off x="746271" y="3987603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bg1"/>
                </a:solidFill>
              </a:rPr>
              <a:t>Mortality rate</a:t>
            </a:r>
            <a:endParaRPr sz="1800" dirty="0">
              <a:solidFill>
                <a:schemeClr val="bg1"/>
              </a:solidFill>
            </a:endParaRPr>
          </a:p>
        </p:txBody>
      </p:sp>
      <p:sp>
        <p:nvSpPr>
          <p:cNvPr id="938" name="Google Shape;938;p30"/>
          <p:cNvSpPr txBox="1">
            <a:spLocks noGrp="1"/>
          </p:cNvSpPr>
          <p:nvPr>
            <p:ph type="ctrTitle" idx="4294967295"/>
          </p:nvPr>
        </p:nvSpPr>
        <p:spPr>
          <a:xfrm>
            <a:off x="709394" y="20386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bg1"/>
                </a:solidFill>
              </a:rPr>
              <a:t>11,000</a:t>
            </a:r>
            <a:endParaRPr sz="4800" dirty="0">
              <a:solidFill>
                <a:schemeClr val="bg1"/>
              </a:solidFill>
            </a:endParaRPr>
          </a:p>
        </p:txBody>
      </p:sp>
      <p:sp>
        <p:nvSpPr>
          <p:cNvPr id="939" name="Google Shape;939;p30"/>
          <p:cNvSpPr txBox="1">
            <a:spLocks noGrp="1"/>
          </p:cNvSpPr>
          <p:nvPr>
            <p:ph type="subTitle" idx="4294967295"/>
          </p:nvPr>
        </p:nvSpPr>
        <p:spPr>
          <a:xfrm>
            <a:off x="746271" y="2673153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bg1"/>
                </a:solidFill>
              </a:rPr>
              <a:t>deaths</a:t>
            </a:r>
            <a:endParaRPr sz="1800" dirty="0">
              <a:solidFill>
                <a:schemeClr val="bg1"/>
              </a:solidFill>
            </a:endParaRPr>
          </a:p>
        </p:txBody>
      </p:sp>
      <p:sp>
        <p:nvSpPr>
          <p:cNvPr id="940" name="Google Shape;940;p30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bg1"/>
                </a:solidFill>
              </a:rPr>
              <a:t>2</a:t>
            </a:fld>
            <a:endParaRPr>
              <a:solidFill>
                <a:schemeClr val="bg1"/>
              </a:solidFill>
            </a:endParaRPr>
          </a:p>
        </p:txBody>
      </p:sp>
      <p:sp>
        <p:nvSpPr>
          <p:cNvPr id="9" name="Google Shape;939;p30">
            <a:extLst>
              <a:ext uri="{FF2B5EF4-FFF2-40B4-BE49-F238E27FC236}">
                <a16:creationId xmlns:a16="http://schemas.microsoft.com/office/drawing/2014/main" id="{CBF12E03-F5C8-F240-A89F-DE1AAA1AA978}"/>
              </a:ext>
            </a:extLst>
          </p:cNvPr>
          <p:cNvSpPr txBox="1">
            <a:spLocks/>
          </p:cNvSpPr>
          <p:nvPr/>
        </p:nvSpPr>
        <p:spPr>
          <a:xfrm>
            <a:off x="709394" y="1349925"/>
            <a:ext cx="77724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▫"/>
              <a:defRPr sz="2400" b="0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 b="0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 b="0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 b="0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 b="0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 b="0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●"/>
              <a:defRPr sz="2400" b="0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○"/>
              <a:defRPr sz="2400" b="0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■"/>
              <a:defRPr sz="2400" b="0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indent="0">
              <a:buFont typeface="Titillium Web"/>
              <a:buNone/>
            </a:pPr>
            <a:r>
              <a:rPr lang="en-US" sz="1800" dirty="0">
                <a:solidFill>
                  <a:schemeClr val="bg1"/>
                </a:solidFill>
              </a:rPr>
              <a:t>infected</a:t>
            </a:r>
          </a:p>
        </p:txBody>
      </p:sp>
      <p:sp>
        <p:nvSpPr>
          <p:cNvPr id="10" name="Google Shape;814;p20">
            <a:extLst>
              <a:ext uri="{FF2B5EF4-FFF2-40B4-BE49-F238E27FC236}">
                <a16:creationId xmlns:a16="http://schemas.microsoft.com/office/drawing/2014/main" id="{C59F4DA8-D4A5-F94E-B986-93DE28FA20B9}"/>
              </a:ext>
            </a:extLst>
          </p:cNvPr>
          <p:cNvSpPr txBox="1">
            <a:spLocks/>
          </p:cNvSpPr>
          <p:nvPr/>
        </p:nvSpPr>
        <p:spPr>
          <a:xfrm>
            <a:off x="752594" y="69975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i="1" dirty="0">
                <a:solidFill>
                  <a:schemeClr val="bg1"/>
                </a:solidFill>
              </a:rPr>
              <a:t>At a glance…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DBAEF94-6B4B-2146-84FD-FCEC4AC995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4348" y="1625800"/>
            <a:ext cx="3251200" cy="2159000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28329911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0"/>
          <p:cNvSpPr txBox="1">
            <a:spLocks noGrp="1"/>
          </p:cNvSpPr>
          <p:nvPr>
            <p:ph type="title"/>
          </p:nvPr>
        </p:nvSpPr>
        <p:spPr>
          <a:xfrm>
            <a:off x="729000" y="262025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/>
              <a:t>Summary</a:t>
            </a:r>
            <a:endParaRPr sz="4000" b="1" dirty="0"/>
          </a:p>
        </p:txBody>
      </p:sp>
      <p:sp>
        <p:nvSpPr>
          <p:cNvPr id="815" name="Google Shape;815;p20"/>
          <p:cNvSpPr txBox="1">
            <a:spLocks noGrp="1"/>
          </p:cNvSpPr>
          <p:nvPr>
            <p:ph type="body" idx="1"/>
          </p:nvPr>
        </p:nvSpPr>
        <p:spPr>
          <a:xfrm>
            <a:off x="718325" y="1258650"/>
            <a:ext cx="4021681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b="1" dirty="0"/>
              <a:t>VP35 </a:t>
            </a:r>
            <a:r>
              <a:rPr lang="en-US" dirty="0"/>
              <a:t>gene contributes to virulence of the Ebola by producing </a:t>
            </a:r>
            <a:r>
              <a:rPr lang="en-US" i="1" u="sng" dirty="0"/>
              <a:t>interferons</a:t>
            </a:r>
          </a:p>
          <a:p>
            <a:pPr lvl="1"/>
            <a:r>
              <a:rPr lang="en-US" dirty="0"/>
              <a:t>prevent the host’s immune system from combatting the virus </a:t>
            </a:r>
            <a:endParaRPr lang="en-US" i="1" dirty="0"/>
          </a:p>
          <a:p>
            <a:pPr>
              <a:spcBef>
                <a:spcPts val="0"/>
              </a:spcBef>
            </a:pPr>
            <a:endParaRPr lang="en-US" i="1" dirty="0"/>
          </a:p>
          <a:p>
            <a:pPr>
              <a:spcBef>
                <a:spcPts val="0"/>
              </a:spcBef>
            </a:pPr>
            <a:r>
              <a:rPr lang="en-US" dirty="0"/>
              <a:t>Goal: Analyze various strains of Ebola Virus</a:t>
            </a:r>
          </a:p>
          <a:p>
            <a:pPr>
              <a:spcBef>
                <a:spcPts val="0"/>
              </a:spcBef>
            </a:pPr>
            <a:endParaRPr lang="en-US" i="1" dirty="0"/>
          </a:p>
          <a:p>
            <a:pPr>
              <a:spcBef>
                <a:spcPts val="0"/>
              </a:spcBef>
            </a:pPr>
            <a:endParaRPr lang="en-US" i="1" dirty="0"/>
          </a:p>
          <a:p>
            <a:pPr>
              <a:spcBef>
                <a:spcPts val="0"/>
              </a:spcBef>
            </a:pPr>
            <a:endParaRPr lang="en-US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16" name="Google Shape;816;p20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587DED6-C495-974F-9574-B54BC92938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1202" y="1467082"/>
            <a:ext cx="3953168" cy="188246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23"/>
          <p:cNvSpPr txBox="1">
            <a:spLocks noGrp="1"/>
          </p:cNvSpPr>
          <p:nvPr>
            <p:ph type="title"/>
          </p:nvPr>
        </p:nvSpPr>
        <p:spPr>
          <a:xfrm>
            <a:off x="718198" y="262025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/>
              <a:t>Process</a:t>
            </a:r>
            <a:endParaRPr sz="4000" b="1" dirty="0"/>
          </a:p>
        </p:txBody>
      </p:sp>
      <p:sp>
        <p:nvSpPr>
          <p:cNvPr id="849" name="Google Shape;849;p23"/>
          <p:cNvSpPr txBox="1">
            <a:spLocks noGrp="1"/>
          </p:cNvSpPr>
          <p:nvPr>
            <p:ph type="body" idx="1"/>
          </p:nvPr>
        </p:nvSpPr>
        <p:spPr>
          <a:xfrm>
            <a:off x="739675" y="1235873"/>
            <a:ext cx="2477400" cy="28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 u="sng" dirty="0"/>
              <a:t>1. Extract Data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Download/parse protein sequences from </a:t>
            </a:r>
            <a:r>
              <a:rPr lang="en" sz="2400" dirty="0" err="1"/>
              <a:t>UniProt</a:t>
            </a:r>
            <a:r>
              <a:rPr lang="en" sz="2400" dirty="0"/>
              <a:t> online database </a:t>
            </a:r>
            <a:endParaRPr sz="2400" dirty="0"/>
          </a:p>
        </p:txBody>
      </p:sp>
      <p:sp>
        <p:nvSpPr>
          <p:cNvPr id="850" name="Google Shape;850;p23"/>
          <p:cNvSpPr txBox="1">
            <a:spLocks noGrp="1"/>
          </p:cNvSpPr>
          <p:nvPr>
            <p:ph type="body" idx="2"/>
          </p:nvPr>
        </p:nvSpPr>
        <p:spPr>
          <a:xfrm>
            <a:off x="3344038" y="1235873"/>
            <a:ext cx="2477400" cy="28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 u="sng" dirty="0"/>
              <a:t>2. Analyze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Use “</a:t>
            </a:r>
            <a:r>
              <a:rPr lang="en-US" sz="2400" dirty="0" err="1"/>
              <a:t>biostring</a:t>
            </a:r>
            <a:r>
              <a:rPr lang="en-US" sz="2400" dirty="0"/>
              <a:t>" R package to compare amino acid sequences</a:t>
            </a:r>
            <a:endParaRPr sz="2400" dirty="0"/>
          </a:p>
        </p:txBody>
      </p:sp>
      <p:sp>
        <p:nvSpPr>
          <p:cNvPr id="851" name="Google Shape;851;p23"/>
          <p:cNvSpPr txBox="1">
            <a:spLocks noGrp="1"/>
          </p:cNvSpPr>
          <p:nvPr>
            <p:ph type="body" idx="3"/>
          </p:nvPr>
        </p:nvSpPr>
        <p:spPr>
          <a:xfrm>
            <a:off x="5948402" y="1235873"/>
            <a:ext cx="2477400" cy="28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 u="sng" dirty="0"/>
              <a:t>3. Plot</a:t>
            </a:r>
            <a:endParaRPr sz="2400" b="1" u="sng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Mosaic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+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Dendrogram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2" name="Google Shape;852;p23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9"/>
          <p:cNvSpPr txBox="1">
            <a:spLocks noGrp="1"/>
          </p:cNvSpPr>
          <p:nvPr>
            <p:ph type="ctrTitle"/>
          </p:nvPr>
        </p:nvSpPr>
        <p:spPr>
          <a:xfrm>
            <a:off x="213027" y="278601"/>
            <a:ext cx="2481942" cy="78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/>
              <a:t>Extraction</a:t>
            </a:r>
            <a:endParaRPr sz="4000" b="1" dirty="0"/>
          </a:p>
        </p:txBody>
      </p:sp>
      <p:sp>
        <p:nvSpPr>
          <p:cNvPr id="808" name="Google Shape;808;p19"/>
          <p:cNvSpPr txBox="1">
            <a:spLocks noGrp="1"/>
          </p:cNvSpPr>
          <p:nvPr>
            <p:ph type="subTitle" idx="1"/>
          </p:nvPr>
        </p:nvSpPr>
        <p:spPr>
          <a:xfrm>
            <a:off x="6011543" y="1260418"/>
            <a:ext cx="2860986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"MDRTYRHHGVSGWSMTGKTVVDVNKSATSKNKTTRKSDKVTDDASSTVKAANSVSAVRRTNASGRVTTASKVDMAKTSSNRSCAMVAKYDVMTTGRATATAAATAYWNHGAGSYDDAKAKKDNGKVSVKAYNDSTSANNGRYSAKDKYDHGGTAHVVCKGKDNNDHAASAGDSCATKRADASVHKSRGDKACKSRVSKDRGWVCDGK…”</a:t>
            </a:r>
          </a:p>
          <a:p>
            <a:pPr marL="0" lvl="0" indent="0"/>
            <a:endParaRPr dirty="0"/>
          </a:p>
        </p:txBody>
      </p:sp>
      <p:sp>
        <p:nvSpPr>
          <p:cNvPr id="809" name="Google Shape;809;p19"/>
          <p:cNvSpPr/>
          <p:nvPr/>
        </p:nvSpPr>
        <p:spPr>
          <a:xfrm>
            <a:off x="410956" y="1265473"/>
            <a:ext cx="1408000" cy="27013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rgbClr val="6E86B6"/>
                </a:solidFill>
                <a:latin typeface="Titillium Web"/>
              </a:rPr>
              <a:t>1</a:t>
            </a:r>
          </a:p>
        </p:txBody>
      </p:sp>
      <p:sp>
        <p:nvSpPr>
          <p:cNvPr id="10" name="Google Shape;951;p31">
            <a:extLst>
              <a:ext uri="{FF2B5EF4-FFF2-40B4-BE49-F238E27FC236}">
                <a16:creationId xmlns:a16="http://schemas.microsoft.com/office/drawing/2014/main" id="{12E4A2FD-D4AF-9241-A23C-DA77FD28FB9E}"/>
              </a:ext>
            </a:extLst>
          </p:cNvPr>
          <p:cNvSpPr/>
          <p:nvPr/>
        </p:nvSpPr>
        <p:spPr>
          <a:xfrm>
            <a:off x="2868246" y="278807"/>
            <a:ext cx="3407507" cy="642708"/>
          </a:xfrm>
          <a:prstGeom prst="homePlate">
            <a:avLst>
              <a:gd name="adj" fmla="val 50000"/>
            </a:avLst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.</a:t>
            </a:r>
            <a:r>
              <a:rPr lang="en" dirty="0" err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fasta</a:t>
            </a:r>
            <a:r>
              <a:rPr lang="en" dirty="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 File</a:t>
            </a:r>
            <a:endParaRPr dirty="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3" name="Google Shape;954;p31">
            <a:extLst>
              <a:ext uri="{FF2B5EF4-FFF2-40B4-BE49-F238E27FC236}">
                <a16:creationId xmlns:a16="http://schemas.microsoft.com/office/drawing/2014/main" id="{131BEF34-3502-2441-BBEC-4FB9157C5F14}"/>
              </a:ext>
            </a:extLst>
          </p:cNvPr>
          <p:cNvSpPr/>
          <p:nvPr/>
        </p:nvSpPr>
        <p:spPr>
          <a:xfrm>
            <a:off x="5696743" y="278601"/>
            <a:ext cx="3175786" cy="642708"/>
          </a:xfrm>
          <a:prstGeom prst="chevron">
            <a:avLst>
              <a:gd name="adj" fmla="val 50000"/>
            </a:avLst>
          </a:pr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Amino Acid Sequence</a:t>
            </a:r>
            <a:endParaRPr dirty="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5" name="Google Shape;808;p19">
            <a:extLst>
              <a:ext uri="{FF2B5EF4-FFF2-40B4-BE49-F238E27FC236}">
                <a16:creationId xmlns:a16="http://schemas.microsoft.com/office/drawing/2014/main" id="{16BCB0BC-68EB-804D-99F4-088644970B5A}"/>
              </a:ext>
            </a:extLst>
          </p:cNvPr>
          <p:cNvSpPr txBox="1">
            <a:spLocks/>
          </p:cNvSpPr>
          <p:nvPr/>
        </p:nvSpPr>
        <p:spPr>
          <a:xfrm>
            <a:off x="2868246" y="1260418"/>
            <a:ext cx="2860986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indent="0"/>
            <a:r>
              <a:rPr lang="en-US" dirty="0"/>
              <a:t>&gt;sp|Q5XX07|VP35_EBOSU Polymerase cofactor VP35 OS=Sudan ebolavirus (strain Human/Uganda/</a:t>
            </a:r>
            <a:r>
              <a:rPr lang="en-US" dirty="0" err="1"/>
              <a:t>Gulu</a:t>
            </a:r>
            <a:r>
              <a:rPr lang="en-US" dirty="0"/>
              <a:t>/2000) OX=386033 GN=VP35 PE=3 SV=1</a:t>
            </a:r>
          </a:p>
          <a:p>
            <a:pPr marL="0" indent="0"/>
            <a:r>
              <a:rPr lang="en-US" dirty="0"/>
              <a:t>“MQQDRTYRHHGPEVSGWFSEQLMTGKIPLTEVFVDVENKPSPAPITIISKNPKTTRKSDK…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87D09-D277-8849-8D4F-7192C016FE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i="1" dirty="0"/>
              <a:t>Hamming Distance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0A03BB-26DB-E14B-99C3-A7568D727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099" y="1765559"/>
            <a:ext cx="2803071" cy="1978638"/>
          </a:xfrm>
          <a:prstGeom prst="rect">
            <a:avLst/>
          </a:prstGeom>
        </p:spPr>
      </p:pic>
      <p:sp>
        <p:nvSpPr>
          <p:cNvPr id="7" name="Google Shape;815;p20">
            <a:extLst>
              <a:ext uri="{FF2B5EF4-FFF2-40B4-BE49-F238E27FC236}">
                <a16:creationId xmlns:a16="http://schemas.microsoft.com/office/drawing/2014/main" id="{87931B64-7F38-604C-8779-882B18A81827}"/>
              </a:ext>
            </a:extLst>
          </p:cNvPr>
          <p:cNvSpPr txBox="1">
            <a:spLocks/>
          </p:cNvSpPr>
          <p:nvPr/>
        </p:nvSpPr>
        <p:spPr>
          <a:xfrm>
            <a:off x="282481" y="1765559"/>
            <a:ext cx="3527520" cy="30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533400" lvl="1" indent="0"/>
            <a:r>
              <a:rPr lang="en-US" sz="2400" dirty="0">
                <a:solidFill>
                  <a:schemeClr val="bg1"/>
                </a:solidFill>
              </a:rPr>
              <a:t>Def - Number of positions where two sequences are </a:t>
            </a:r>
            <a:r>
              <a:rPr lang="en-US" sz="2400" u="sng" dirty="0">
                <a:solidFill>
                  <a:schemeClr val="bg1"/>
                </a:solidFill>
              </a:rPr>
              <a:t>different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	Example: 3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pPr>
              <a:buSzPts val="2400"/>
              <a:buFont typeface="Titillium Web"/>
              <a:buChar char="▫"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spcBef>
                <a:spcPts val="600"/>
              </a:spcBef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spcBef>
                <a:spcPts val="600"/>
              </a:spcBef>
            </a:pP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8166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906;p27">
            <a:extLst>
              <a:ext uri="{FF2B5EF4-FFF2-40B4-BE49-F238E27FC236}">
                <a16:creationId xmlns:a16="http://schemas.microsoft.com/office/drawing/2014/main" id="{CC556C68-2EF9-D641-BF60-4A85C5301335}"/>
              </a:ext>
            </a:extLst>
          </p:cNvPr>
          <p:cNvSpPr txBox="1">
            <a:spLocks/>
          </p:cNvSpPr>
          <p:nvPr/>
        </p:nvSpPr>
        <p:spPr>
          <a:xfrm>
            <a:off x="729000" y="107225"/>
            <a:ext cx="7686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r>
              <a:rPr lang="en-US" b="1" dirty="0"/>
              <a:t>Distance Matrix</a:t>
            </a:r>
          </a:p>
        </p:txBody>
      </p:sp>
      <p:graphicFrame>
        <p:nvGraphicFramePr>
          <p:cNvPr id="11" name="Google Shape;907;p27">
            <a:extLst>
              <a:ext uri="{FF2B5EF4-FFF2-40B4-BE49-F238E27FC236}">
                <a16:creationId xmlns:a16="http://schemas.microsoft.com/office/drawing/2014/main" id="{870B5695-FD05-D84B-BBA8-3EFF04636E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19955406"/>
              </p:ext>
            </p:extLst>
          </p:nvPr>
        </p:nvGraphicFramePr>
        <p:xfrm>
          <a:off x="21771" y="964625"/>
          <a:ext cx="7128354" cy="4087587"/>
        </p:xfrm>
        <a:graphic>
          <a:graphicData uri="http://schemas.openxmlformats.org/drawingml/2006/table">
            <a:tbl>
              <a:tblPr>
                <a:noFill/>
                <a:tableStyleId>{AFCDAAC6-7ACC-4B6B-A2AB-A70C828DF772}</a:tableStyleId>
              </a:tblPr>
              <a:tblGrid>
                <a:gridCol w="17620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23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498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9086">
                  <a:extLst>
                    <a:ext uri="{9D8B030D-6E8A-4147-A177-3AD203B41FA5}">
                      <a16:colId xmlns:a16="http://schemas.microsoft.com/office/drawing/2014/main" val="902011001"/>
                    </a:ext>
                  </a:extLst>
                </a:gridCol>
                <a:gridCol w="806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88059">
                  <a:extLst>
                    <a:ext uri="{9D8B030D-6E8A-4147-A177-3AD203B41FA5}">
                      <a16:colId xmlns:a16="http://schemas.microsoft.com/office/drawing/2014/main" val="278989575"/>
                    </a:ext>
                  </a:extLst>
                </a:gridCol>
              </a:tblGrid>
              <a:tr h="131088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Zaire Mayinga-76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Bundibugyo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Sudan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Tai Forest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…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826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Zaire Mayinga-76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3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3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4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…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210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Bundibugyo 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3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…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210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Sudan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3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3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…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210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Tai Forest 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alpha val="1115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4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alpha val="1115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alpha val="1115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3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alpha val="1115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alpha val="1115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…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alpha val="1115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6980180"/>
                  </a:ext>
                </a:extLst>
              </a:tr>
              <a:tr h="51210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…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…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…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…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…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…</a:t>
                      </a:r>
                      <a:endParaRPr sz="1800" dirty="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E86B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340148"/>
                  </a:ext>
                </a:extLst>
              </a:tr>
            </a:tbl>
          </a:graphicData>
        </a:graphic>
      </p:graphicFrame>
      <p:sp>
        <p:nvSpPr>
          <p:cNvPr id="12" name="Google Shape;908;p27">
            <a:extLst>
              <a:ext uri="{FF2B5EF4-FFF2-40B4-BE49-F238E27FC236}">
                <a16:creationId xmlns:a16="http://schemas.microsoft.com/office/drawing/2014/main" id="{929F920F-4F0E-A449-A1C3-331089EA816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3" name="Google Shape;809;p19">
            <a:extLst>
              <a:ext uri="{FF2B5EF4-FFF2-40B4-BE49-F238E27FC236}">
                <a16:creationId xmlns:a16="http://schemas.microsoft.com/office/drawing/2014/main" id="{C6460C8B-1DE9-B344-A2A8-637282E57512}"/>
              </a:ext>
            </a:extLst>
          </p:cNvPr>
          <p:cNvSpPr/>
          <p:nvPr/>
        </p:nvSpPr>
        <p:spPr>
          <a:xfrm>
            <a:off x="7457275" y="2040875"/>
            <a:ext cx="1408000" cy="27013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solidFill>
                  <a:srgbClr val="6E86B6"/>
                </a:solidFill>
                <a:latin typeface="Titillium Web"/>
              </a:rPr>
              <a:t>2</a:t>
            </a:r>
            <a:endParaRPr b="1" i="0" dirty="0">
              <a:ln>
                <a:noFill/>
              </a:ln>
              <a:solidFill>
                <a:srgbClr val="6E86B6"/>
              </a:solidFill>
              <a:latin typeface="Titillium Web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3A7100-7885-D941-866E-2D340912E93E}"/>
              </a:ext>
            </a:extLst>
          </p:cNvPr>
          <p:cNvSpPr txBox="1"/>
          <p:nvPr/>
        </p:nvSpPr>
        <p:spPr>
          <a:xfrm>
            <a:off x="391886" y="90351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5" name="Google Shape;807;p19">
            <a:extLst>
              <a:ext uri="{FF2B5EF4-FFF2-40B4-BE49-F238E27FC236}">
                <a16:creationId xmlns:a16="http://schemas.microsoft.com/office/drawing/2014/main" id="{8CC0C4C3-5E4C-B341-96E3-5B2BB550341C}"/>
              </a:ext>
            </a:extLst>
          </p:cNvPr>
          <p:cNvSpPr txBox="1">
            <a:spLocks/>
          </p:cNvSpPr>
          <p:nvPr/>
        </p:nvSpPr>
        <p:spPr>
          <a:xfrm>
            <a:off x="6920304" y="999761"/>
            <a:ext cx="2481942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pPr algn="ctr"/>
            <a:r>
              <a:rPr lang="en-US" sz="4000" b="1" dirty="0"/>
              <a:t>Analyze</a:t>
            </a:r>
          </a:p>
        </p:txBody>
      </p:sp>
    </p:spTree>
    <p:extLst>
      <p:ext uri="{BB962C8B-B14F-4D97-AF65-F5344CB8AC3E}">
        <p14:creationId xmlns:p14="http://schemas.microsoft.com/office/powerpoint/2010/main" val="1706070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28"/>
          <p:cNvSpPr/>
          <p:nvPr/>
        </p:nvSpPr>
        <p:spPr>
          <a:xfrm>
            <a:off x="558400" y="1092206"/>
            <a:ext cx="8028146" cy="3824432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FFFFFF">
              <a:alpha val="1115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28"/>
          <p:cNvSpPr txBox="1">
            <a:spLocks noGrp="1"/>
          </p:cNvSpPr>
          <p:nvPr>
            <p:ph type="title"/>
          </p:nvPr>
        </p:nvSpPr>
        <p:spPr>
          <a:xfrm>
            <a:off x="650019" y="78310"/>
            <a:ext cx="7686000" cy="7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Geolocation of Strains</a:t>
            </a:r>
            <a:endParaRPr sz="3600" dirty="0"/>
          </a:p>
        </p:txBody>
      </p:sp>
      <p:sp>
        <p:nvSpPr>
          <p:cNvPr id="916" name="Google Shape;916;p28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918" name="Google Shape;918;p28"/>
          <p:cNvSpPr/>
          <p:nvPr/>
        </p:nvSpPr>
        <p:spPr>
          <a:xfrm>
            <a:off x="4310960" y="3281798"/>
            <a:ext cx="157200" cy="157200"/>
          </a:xfrm>
          <a:prstGeom prst="ellipse">
            <a:avLst/>
          </a:prstGeom>
          <a:solidFill>
            <a:srgbClr val="FF0000">
              <a:alpha val="68000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1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28"/>
          <p:cNvSpPr/>
          <p:nvPr/>
        </p:nvSpPr>
        <p:spPr>
          <a:xfrm>
            <a:off x="4546760" y="3203198"/>
            <a:ext cx="157200" cy="157200"/>
          </a:xfrm>
          <a:prstGeom prst="ellipse">
            <a:avLst/>
          </a:prstGeom>
          <a:solidFill>
            <a:srgbClr val="FFC000">
              <a:alpha val="68000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1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28"/>
          <p:cNvSpPr/>
          <p:nvPr/>
        </p:nvSpPr>
        <p:spPr>
          <a:xfrm>
            <a:off x="4703960" y="3045998"/>
            <a:ext cx="157200" cy="157200"/>
          </a:xfrm>
          <a:prstGeom prst="ellipse">
            <a:avLst/>
          </a:prstGeom>
          <a:solidFill>
            <a:srgbClr val="00B0F0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1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28"/>
          <p:cNvSpPr/>
          <p:nvPr/>
        </p:nvSpPr>
        <p:spPr>
          <a:xfrm>
            <a:off x="3908554" y="3004422"/>
            <a:ext cx="157200" cy="157200"/>
          </a:xfrm>
          <a:prstGeom prst="ellipse">
            <a:avLst/>
          </a:prstGeom>
          <a:solidFill>
            <a:srgbClr val="00B050">
              <a:alpha val="68000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1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322;p40">
            <a:extLst>
              <a:ext uri="{FF2B5EF4-FFF2-40B4-BE49-F238E27FC236}">
                <a16:creationId xmlns:a16="http://schemas.microsoft.com/office/drawing/2014/main" id="{C22A66A3-BD54-7943-8D86-601532799E65}"/>
              </a:ext>
            </a:extLst>
          </p:cNvPr>
          <p:cNvGrpSpPr/>
          <p:nvPr/>
        </p:nvGrpSpPr>
        <p:grpSpPr>
          <a:xfrm>
            <a:off x="7448982" y="177725"/>
            <a:ext cx="955343" cy="716400"/>
            <a:chOff x="3927500" y="301425"/>
            <a:chExt cx="461550" cy="411625"/>
          </a:xfrm>
        </p:grpSpPr>
        <p:sp>
          <p:nvSpPr>
            <p:cNvPr id="13" name="Google Shape;1323;p40">
              <a:extLst>
                <a:ext uri="{FF2B5EF4-FFF2-40B4-BE49-F238E27FC236}">
                  <a16:creationId xmlns:a16="http://schemas.microsoft.com/office/drawing/2014/main" id="{9A3E610D-8964-AE4E-970A-1FEE25A63146}"/>
                </a:ext>
              </a:extLst>
            </p:cNvPr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24;p40">
              <a:extLst>
                <a:ext uri="{FF2B5EF4-FFF2-40B4-BE49-F238E27FC236}">
                  <a16:creationId xmlns:a16="http://schemas.microsoft.com/office/drawing/2014/main" id="{B3128CC3-407C-1A4C-B6BA-3340B12E1AC3}"/>
                </a:ext>
              </a:extLst>
            </p:cNvPr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25;p40">
              <a:extLst>
                <a:ext uri="{FF2B5EF4-FFF2-40B4-BE49-F238E27FC236}">
                  <a16:creationId xmlns:a16="http://schemas.microsoft.com/office/drawing/2014/main" id="{785C8498-CF82-8B47-A90F-806F710F5A3E}"/>
                </a:ext>
              </a:extLst>
            </p:cNvPr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26;p40">
              <a:extLst>
                <a:ext uri="{FF2B5EF4-FFF2-40B4-BE49-F238E27FC236}">
                  <a16:creationId xmlns:a16="http://schemas.microsoft.com/office/drawing/2014/main" id="{C3ECC20D-C235-5744-B553-4EEAB52EE4DC}"/>
                </a:ext>
              </a:extLst>
            </p:cNvPr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27;p40">
              <a:extLst>
                <a:ext uri="{FF2B5EF4-FFF2-40B4-BE49-F238E27FC236}">
                  <a16:creationId xmlns:a16="http://schemas.microsoft.com/office/drawing/2014/main" id="{421F8D79-DFED-A141-81E1-8D5E370B2412}"/>
                </a:ext>
              </a:extLst>
            </p:cNvPr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28;p40">
              <a:extLst>
                <a:ext uri="{FF2B5EF4-FFF2-40B4-BE49-F238E27FC236}">
                  <a16:creationId xmlns:a16="http://schemas.microsoft.com/office/drawing/2014/main" id="{189DFE87-4226-DB40-ABA3-2A36376C92EC}"/>
                </a:ext>
              </a:extLst>
            </p:cNvPr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29;p40">
              <a:extLst>
                <a:ext uri="{FF2B5EF4-FFF2-40B4-BE49-F238E27FC236}">
                  <a16:creationId xmlns:a16="http://schemas.microsoft.com/office/drawing/2014/main" id="{BD475183-0E92-1A4E-81A7-A234C3523B85}"/>
                </a:ext>
              </a:extLst>
            </p:cNvPr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30;p40">
              <a:extLst>
                <a:ext uri="{FF2B5EF4-FFF2-40B4-BE49-F238E27FC236}">
                  <a16:creationId xmlns:a16="http://schemas.microsoft.com/office/drawing/2014/main" id="{6476563E-955A-484E-A7F7-B64BFC727857}"/>
                </a:ext>
              </a:extLst>
            </p:cNvPr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31;p40">
              <a:extLst>
                <a:ext uri="{FF2B5EF4-FFF2-40B4-BE49-F238E27FC236}">
                  <a16:creationId xmlns:a16="http://schemas.microsoft.com/office/drawing/2014/main" id="{676DBA3B-E7B8-1841-B90D-2A6EC503C7DE}"/>
                </a:ext>
              </a:extLst>
            </p:cNvPr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32;p40">
              <a:extLst>
                <a:ext uri="{FF2B5EF4-FFF2-40B4-BE49-F238E27FC236}">
                  <a16:creationId xmlns:a16="http://schemas.microsoft.com/office/drawing/2014/main" id="{5B4466C6-5102-F943-8A81-056990877A34}"/>
                </a:ext>
              </a:extLst>
            </p:cNvPr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33;p40">
              <a:extLst>
                <a:ext uri="{FF2B5EF4-FFF2-40B4-BE49-F238E27FC236}">
                  <a16:creationId xmlns:a16="http://schemas.microsoft.com/office/drawing/2014/main" id="{F9609470-CD57-194F-984A-E022EAF985A1}"/>
                </a:ext>
              </a:extLst>
            </p:cNvPr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34;p40">
              <a:extLst>
                <a:ext uri="{FF2B5EF4-FFF2-40B4-BE49-F238E27FC236}">
                  <a16:creationId xmlns:a16="http://schemas.microsoft.com/office/drawing/2014/main" id="{93BBF02B-109D-784C-AB8E-4CC4641241F8}"/>
                </a:ext>
              </a:extLst>
            </p:cNvPr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35;p40">
              <a:extLst>
                <a:ext uri="{FF2B5EF4-FFF2-40B4-BE49-F238E27FC236}">
                  <a16:creationId xmlns:a16="http://schemas.microsoft.com/office/drawing/2014/main" id="{95F39278-6579-014D-AA41-514D00CFF1EF}"/>
                </a:ext>
              </a:extLst>
            </p:cNvPr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36;p40">
              <a:extLst>
                <a:ext uri="{FF2B5EF4-FFF2-40B4-BE49-F238E27FC236}">
                  <a16:creationId xmlns:a16="http://schemas.microsoft.com/office/drawing/2014/main" id="{9EC3F1B9-C904-BE48-A1B5-B5B2C9248738}"/>
                </a:ext>
              </a:extLst>
            </p:cNvPr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37;p40">
              <a:extLst>
                <a:ext uri="{FF2B5EF4-FFF2-40B4-BE49-F238E27FC236}">
                  <a16:creationId xmlns:a16="http://schemas.microsoft.com/office/drawing/2014/main" id="{16AA9736-79FB-E440-B948-FDE0E9018E75}"/>
                </a:ext>
              </a:extLst>
            </p:cNvPr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38;p40">
              <a:extLst>
                <a:ext uri="{FF2B5EF4-FFF2-40B4-BE49-F238E27FC236}">
                  <a16:creationId xmlns:a16="http://schemas.microsoft.com/office/drawing/2014/main" id="{677D82A7-0AF8-7841-90C7-69952AEE4082}"/>
                </a:ext>
              </a:extLst>
            </p:cNvPr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39;p40">
              <a:extLst>
                <a:ext uri="{FF2B5EF4-FFF2-40B4-BE49-F238E27FC236}">
                  <a16:creationId xmlns:a16="http://schemas.microsoft.com/office/drawing/2014/main" id="{474538F2-7E57-2045-A869-E72AE307A5AC}"/>
                </a:ext>
              </a:extLst>
            </p:cNvPr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40;p40">
              <a:extLst>
                <a:ext uri="{FF2B5EF4-FFF2-40B4-BE49-F238E27FC236}">
                  <a16:creationId xmlns:a16="http://schemas.microsoft.com/office/drawing/2014/main" id="{3E59B2AC-C9C6-2548-B3F7-44F782C2C4DA}"/>
                </a:ext>
              </a:extLst>
            </p:cNvPr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41;p40">
              <a:extLst>
                <a:ext uri="{FF2B5EF4-FFF2-40B4-BE49-F238E27FC236}">
                  <a16:creationId xmlns:a16="http://schemas.microsoft.com/office/drawing/2014/main" id="{68FAB52F-A9B7-3E40-9846-A59232A8147A}"/>
                </a:ext>
              </a:extLst>
            </p:cNvPr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42;p40">
              <a:extLst>
                <a:ext uri="{FF2B5EF4-FFF2-40B4-BE49-F238E27FC236}">
                  <a16:creationId xmlns:a16="http://schemas.microsoft.com/office/drawing/2014/main" id="{3712F4AF-79E2-A34A-B77A-B347DD634A60}"/>
                </a:ext>
              </a:extLst>
            </p:cNvPr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43;p40">
              <a:extLst>
                <a:ext uri="{FF2B5EF4-FFF2-40B4-BE49-F238E27FC236}">
                  <a16:creationId xmlns:a16="http://schemas.microsoft.com/office/drawing/2014/main" id="{778D9A1F-EF3A-1B4F-AED3-0CF059EF1D65}"/>
                </a:ext>
              </a:extLst>
            </p:cNvPr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344;p40">
              <a:extLst>
                <a:ext uri="{FF2B5EF4-FFF2-40B4-BE49-F238E27FC236}">
                  <a16:creationId xmlns:a16="http://schemas.microsoft.com/office/drawing/2014/main" id="{CC5B2ED1-1EEB-2C47-8D3B-85A4D0E1CFC1}"/>
                </a:ext>
              </a:extLst>
            </p:cNvPr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345;p40">
              <a:extLst>
                <a:ext uri="{FF2B5EF4-FFF2-40B4-BE49-F238E27FC236}">
                  <a16:creationId xmlns:a16="http://schemas.microsoft.com/office/drawing/2014/main" id="{BC8C82B0-8DC6-3845-AD2D-D71DA9309700}"/>
                </a:ext>
              </a:extLst>
            </p:cNvPr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46;p40">
              <a:extLst>
                <a:ext uri="{FF2B5EF4-FFF2-40B4-BE49-F238E27FC236}">
                  <a16:creationId xmlns:a16="http://schemas.microsoft.com/office/drawing/2014/main" id="{ADC5C6AE-62BF-7842-B4CE-DB7BC940DC78}"/>
                </a:ext>
              </a:extLst>
            </p:cNvPr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347;p40">
              <a:extLst>
                <a:ext uri="{FF2B5EF4-FFF2-40B4-BE49-F238E27FC236}">
                  <a16:creationId xmlns:a16="http://schemas.microsoft.com/office/drawing/2014/main" id="{CF865F42-8F05-5344-A216-92365FA50226}"/>
                </a:ext>
              </a:extLst>
            </p:cNvPr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348;p40">
              <a:extLst>
                <a:ext uri="{FF2B5EF4-FFF2-40B4-BE49-F238E27FC236}">
                  <a16:creationId xmlns:a16="http://schemas.microsoft.com/office/drawing/2014/main" id="{225B2632-807E-3147-8CFE-60C7C85FEE58}"/>
                </a:ext>
              </a:extLst>
            </p:cNvPr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349;p40">
              <a:extLst>
                <a:ext uri="{FF2B5EF4-FFF2-40B4-BE49-F238E27FC236}">
                  <a16:creationId xmlns:a16="http://schemas.microsoft.com/office/drawing/2014/main" id="{AE5F5135-AEDA-F94E-88F0-E1BF81779508}"/>
                </a:ext>
              </a:extLst>
            </p:cNvPr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918;p28">
            <a:extLst>
              <a:ext uri="{FF2B5EF4-FFF2-40B4-BE49-F238E27FC236}">
                <a16:creationId xmlns:a16="http://schemas.microsoft.com/office/drawing/2014/main" id="{1E2E3248-FD71-C04E-AB32-8B6BD8F157F6}"/>
              </a:ext>
            </a:extLst>
          </p:cNvPr>
          <p:cNvSpPr/>
          <p:nvPr/>
        </p:nvSpPr>
        <p:spPr>
          <a:xfrm>
            <a:off x="7815398" y="1711097"/>
            <a:ext cx="157200" cy="157200"/>
          </a:xfrm>
          <a:prstGeom prst="ellipse">
            <a:avLst/>
          </a:prstGeom>
          <a:solidFill>
            <a:srgbClr val="FF0000">
              <a:alpha val="68000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1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919;p28">
            <a:extLst>
              <a:ext uri="{FF2B5EF4-FFF2-40B4-BE49-F238E27FC236}">
                <a16:creationId xmlns:a16="http://schemas.microsoft.com/office/drawing/2014/main" id="{7F30561B-2776-D04B-9596-ABB3E6ECAEBD}"/>
              </a:ext>
            </a:extLst>
          </p:cNvPr>
          <p:cNvSpPr/>
          <p:nvPr/>
        </p:nvSpPr>
        <p:spPr>
          <a:xfrm>
            <a:off x="7819186" y="1987778"/>
            <a:ext cx="157200" cy="157200"/>
          </a:xfrm>
          <a:prstGeom prst="ellipse">
            <a:avLst/>
          </a:prstGeom>
          <a:solidFill>
            <a:srgbClr val="FFC000">
              <a:alpha val="68000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1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920;p28">
            <a:extLst>
              <a:ext uri="{FF2B5EF4-FFF2-40B4-BE49-F238E27FC236}">
                <a16:creationId xmlns:a16="http://schemas.microsoft.com/office/drawing/2014/main" id="{9881F067-70E6-2B46-A2DF-1041DEA62B98}"/>
              </a:ext>
            </a:extLst>
          </p:cNvPr>
          <p:cNvSpPr/>
          <p:nvPr/>
        </p:nvSpPr>
        <p:spPr>
          <a:xfrm>
            <a:off x="7819186" y="2264459"/>
            <a:ext cx="157200" cy="157200"/>
          </a:xfrm>
          <a:prstGeom prst="ellipse">
            <a:avLst/>
          </a:prstGeom>
          <a:solidFill>
            <a:srgbClr val="00B0F0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1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921;p28">
            <a:extLst>
              <a:ext uri="{FF2B5EF4-FFF2-40B4-BE49-F238E27FC236}">
                <a16:creationId xmlns:a16="http://schemas.microsoft.com/office/drawing/2014/main" id="{4E90228E-F423-AA4D-87B0-0F02823C67B8}"/>
              </a:ext>
            </a:extLst>
          </p:cNvPr>
          <p:cNvSpPr/>
          <p:nvPr/>
        </p:nvSpPr>
        <p:spPr>
          <a:xfrm>
            <a:off x="7819186" y="2550669"/>
            <a:ext cx="157200" cy="157200"/>
          </a:xfrm>
          <a:prstGeom prst="ellipse">
            <a:avLst/>
          </a:prstGeom>
          <a:solidFill>
            <a:srgbClr val="00B050">
              <a:alpha val="68000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1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ED7E84-5C99-B74B-B0AD-754CEA5EEA68}"/>
              </a:ext>
            </a:extLst>
          </p:cNvPr>
          <p:cNvSpPr txBox="1"/>
          <p:nvPr/>
        </p:nvSpPr>
        <p:spPr>
          <a:xfrm>
            <a:off x="8071544" y="1641344"/>
            <a:ext cx="889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Zaire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4F95B62-6DB5-C544-AD87-6AAED272FB58}"/>
              </a:ext>
            </a:extLst>
          </p:cNvPr>
          <p:cNvSpPr txBox="1"/>
          <p:nvPr/>
        </p:nvSpPr>
        <p:spPr>
          <a:xfrm>
            <a:off x="8057597" y="2189170"/>
            <a:ext cx="889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Sudan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617C56F-BDE4-1F40-916B-340411D81274}"/>
              </a:ext>
            </a:extLst>
          </p:cNvPr>
          <p:cNvSpPr txBox="1"/>
          <p:nvPr/>
        </p:nvSpPr>
        <p:spPr>
          <a:xfrm>
            <a:off x="8075048" y="2481202"/>
            <a:ext cx="106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Tai Forest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61A33B1-2DE3-274F-9577-44EF5E1F737E}"/>
              </a:ext>
            </a:extLst>
          </p:cNvPr>
          <p:cNvSpPr txBox="1"/>
          <p:nvPr/>
        </p:nvSpPr>
        <p:spPr>
          <a:xfrm>
            <a:off x="8055550" y="1925434"/>
            <a:ext cx="1194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Bundibugyo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17"/>
          <p:cNvSpPr txBox="1">
            <a:spLocks noGrp="1"/>
          </p:cNvSpPr>
          <p:nvPr>
            <p:ph type="title"/>
          </p:nvPr>
        </p:nvSpPr>
        <p:spPr>
          <a:xfrm>
            <a:off x="5049517" y="247889"/>
            <a:ext cx="39852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200" dirty="0"/>
              <a:t>Mosaic</a:t>
            </a:r>
            <a:endParaRPr sz="9200" dirty="0"/>
          </a:p>
        </p:txBody>
      </p:sp>
      <p:sp>
        <p:nvSpPr>
          <p:cNvPr id="794" name="Google Shape;794;p17"/>
          <p:cNvSpPr txBox="1">
            <a:spLocks noGrp="1"/>
          </p:cNvSpPr>
          <p:nvPr>
            <p:ph type="body" idx="1"/>
          </p:nvPr>
        </p:nvSpPr>
        <p:spPr>
          <a:xfrm>
            <a:off x="5158800" y="1801550"/>
            <a:ext cx="3985200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Comparing different Strains by </a:t>
            </a:r>
            <a:r>
              <a:rPr lang="en-US" b="1" u="sng" dirty="0"/>
              <a:t>Hamming Distance  </a:t>
            </a:r>
            <a:endParaRPr b="1" u="sng" dirty="0"/>
          </a:p>
        </p:txBody>
      </p:sp>
      <p:sp>
        <p:nvSpPr>
          <p:cNvPr id="796" name="Google Shape;796;p17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6" name="Picture 1" descr="page1image58347584">
            <a:extLst>
              <a:ext uri="{FF2B5EF4-FFF2-40B4-BE49-F238E27FC236}">
                <a16:creationId xmlns:a16="http://schemas.microsoft.com/office/drawing/2014/main" id="{5FDBB9EE-0625-254E-BE4D-4CF28137AD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76" r="1627"/>
          <a:stretch/>
        </p:blipFill>
        <p:spPr bwMode="auto">
          <a:xfrm>
            <a:off x="-32835" y="438306"/>
            <a:ext cx="4973094" cy="4266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oogle Shape;1243;p40">
            <a:extLst>
              <a:ext uri="{FF2B5EF4-FFF2-40B4-BE49-F238E27FC236}">
                <a16:creationId xmlns:a16="http://schemas.microsoft.com/office/drawing/2014/main" id="{F7F4DDE8-DDD4-7D4B-BE5C-FD8A295169A4}"/>
              </a:ext>
            </a:extLst>
          </p:cNvPr>
          <p:cNvGrpSpPr/>
          <p:nvPr/>
        </p:nvGrpSpPr>
        <p:grpSpPr>
          <a:xfrm>
            <a:off x="6005014" y="3066950"/>
            <a:ext cx="1636751" cy="1506425"/>
            <a:chOff x="5292575" y="3681900"/>
            <a:chExt cx="420150" cy="373275"/>
          </a:xfrm>
        </p:grpSpPr>
        <p:sp>
          <p:nvSpPr>
            <p:cNvPr id="8" name="Google Shape;1244;p40">
              <a:extLst>
                <a:ext uri="{FF2B5EF4-FFF2-40B4-BE49-F238E27FC236}">
                  <a16:creationId xmlns:a16="http://schemas.microsoft.com/office/drawing/2014/main" id="{F2E44993-E90F-7542-B456-AE6D89814FF6}"/>
                </a:ext>
              </a:extLst>
            </p:cNvPr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45;p40">
              <a:extLst>
                <a:ext uri="{FF2B5EF4-FFF2-40B4-BE49-F238E27FC236}">
                  <a16:creationId xmlns:a16="http://schemas.microsoft.com/office/drawing/2014/main" id="{6696852C-D2E9-AD47-AE73-9083EED0660D}"/>
                </a:ext>
              </a:extLst>
            </p:cNvPr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46;p40">
              <a:extLst>
                <a:ext uri="{FF2B5EF4-FFF2-40B4-BE49-F238E27FC236}">
                  <a16:creationId xmlns:a16="http://schemas.microsoft.com/office/drawing/2014/main" id="{FCD81F12-3094-FE42-92FE-525C8AAD80E4}"/>
                </a:ext>
              </a:extLst>
            </p:cNvPr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47;p40">
              <a:extLst>
                <a:ext uri="{FF2B5EF4-FFF2-40B4-BE49-F238E27FC236}">
                  <a16:creationId xmlns:a16="http://schemas.microsoft.com/office/drawing/2014/main" id="{31EF3159-85EF-8C48-8D6C-8DB3689F66FB}"/>
                </a:ext>
              </a:extLst>
            </p:cNvPr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48;p40">
              <a:extLst>
                <a:ext uri="{FF2B5EF4-FFF2-40B4-BE49-F238E27FC236}">
                  <a16:creationId xmlns:a16="http://schemas.microsoft.com/office/drawing/2014/main" id="{97C15724-4348-924C-BF84-8C0EE01A4C8E}"/>
                </a:ext>
              </a:extLst>
            </p:cNvPr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49;p40">
              <a:extLst>
                <a:ext uri="{FF2B5EF4-FFF2-40B4-BE49-F238E27FC236}">
                  <a16:creationId xmlns:a16="http://schemas.microsoft.com/office/drawing/2014/main" id="{32D152A2-EF42-6A45-AA18-C8E24AE2E31A}"/>
                </a:ext>
              </a:extLst>
            </p:cNvPr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50;p40">
              <a:extLst>
                <a:ext uri="{FF2B5EF4-FFF2-40B4-BE49-F238E27FC236}">
                  <a16:creationId xmlns:a16="http://schemas.microsoft.com/office/drawing/2014/main" id="{332E7C4E-1C46-2D43-936A-4789650095C3}"/>
                </a:ext>
              </a:extLst>
            </p:cNvPr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Thaliard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311</Words>
  <Application>Microsoft Macintosh PowerPoint</Application>
  <PresentationFormat>On-screen Show (16:9)</PresentationFormat>
  <Paragraphs>119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Wingdings</vt:lpstr>
      <vt:lpstr>Titillium Web ExtraLight</vt:lpstr>
      <vt:lpstr>Titillium Web</vt:lpstr>
      <vt:lpstr>Thaliard template</vt:lpstr>
      <vt:lpstr>Analyzing Ebola virus like an Epidemiologist</vt:lpstr>
      <vt:lpstr>22,000</vt:lpstr>
      <vt:lpstr>Summary</vt:lpstr>
      <vt:lpstr>Process</vt:lpstr>
      <vt:lpstr>Extraction</vt:lpstr>
      <vt:lpstr>Hamming Distance</vt:lpstr>
      <vt:lpstr>PowerPoint Presentation</vt:lpstr>
      <vt:lpstr>Geolocation of Strains</vt:lpstr>
      <vt:lpstr>Mosaic</vt:lpstr>
      <vt:lpstr>PowerPoint Presentation</vt:lpstr>
      <vt:lpstr>Results</vt:lpstr>
      <vt:lpstr>Take Away</vt:lpstr>
      <vt:lpstr>Questions!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Ebola like an Epidemiologist</dc:title>
  <cp:lastModifiedBy>Revanth Korrapolu</cp:lastModifiedBy>
  <cp:revision>17</cp:revision>
  <dcterms:modified xsi:type="dcterms:W3CDTF">2019-03-14T01:44:34Z</dcterms:modified>
</cp:coreProperties>
</file>